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4" r:id="rId5"/>
  </p:sldMasterIdLst>
  <p:notesMasterIdLst>
    <p:notesMasterId r:id="rId36"/>
  </p:notesMasterIdLst>
  <p:sldIdLst>
    <p:sldId id="4143" r:id="rId6"/>
    <p:sldId id="4202" r:id="rId7"/>
    <p:sldId id="288" r:id="rId8"/>
    <p:sldId id="4144" r:id="rId9"/>
    <p:sldId id="4142" r:id="rId10"/>
    <p:sldId id="4139" r:id="rId11"/>
    <p:sldId id="4161" r:id="rId12"/>
    <p:sldId id="4188" r:id="rId13"/>
    <p:sldId id="4187" r:id="rId14"/>
    <p:sldId id="4189" r:id="rId15"/>
    <p:sldId id="4196" r:id="rId16"/>
    <p:sldId id="4190" r:id="rId17"/>
    <p:sldId id="4195" r:id="rId18"/>
    <p:sldId id="4201" r:id="rId19"/>
    <p:sldId id="4197" r:id="rId20"/>
    <p:sldId id="4192" r:id="rId21"/>
    <p:sldId id="4199" r:id="rId22"/>
    <p:sldId id="4193" r:id="rId23"/>
    <p:sldId id="4198" r:id="rId24"/>
    <p:sldId id="4200" r:id="rId25"/>
    <p:sldId id="4175" r:id="rId26"/>
    <p:sldId id="4176" r:id="rId27"/>
    <p:sldId id="4177" r:id="rId28"/>
    <p:sldId id="4178" r:id="rId29"/>
    <p:sldId id="4179" r:id="rId30"/>
    <p:sldId id="4180" r:id="rId31"/>
    <p:sldId id="4181" r:id="rId32"/>
    <p:sldId id="4183" r:id="rId33"/>
    <p:sldId id="4182" r:id="rId34"/>
    <p:sldId id="4184" r:id="rId35"/>
  </p:sldIdLst>
  <p:sldSz cx="12192000" cy="6858000"/>
  <p:notesSz cx="12192000" cy="6858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CF1C0F-2AB3-A4BE-DE03-AC29F0F935DC}" name="Marieke Brandsma" initials="MB" userId="S::m.brandsma@vvtwerktaanmorgen.nl::be264db5-f1c8-40ac-82ee-7756893a7f2b" providerId="AD"/>
  <p188:author id="{CC4AA8D7-D2BD-97CF-4272-BBDC7D47BED5}" name="Martine Maes" initials="MM" userId="S::m.maes@vvtwerktaanmorgen.nl::52ea2750-1a03-4382-ac66-a4af6fca01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5A9B"/>
    <a:srgbClr val="12AB78"/>
    <a:srgbClr val="F9B000"/>
    <a:srgbClr val="3D0A85"/>
    <a:srgbClr val="3C27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361"/>
    <p:restoredTop sz="97109"/>
  </p:normalViewPr>
  <p:slideViewPr>
    <p:cSldViewPr snapToGrid="0">
      <p:cViewPr varScale="1">
        <p:scale>
          <a:sx n="110" d="100"/>
          <a:sy n="110" d="100"/>
        </p:scale>
        <p:origin x="184" y="184"/>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04E6A127-ADB6-D543-947F-A4B2CE82D05A}" type="datetimeFigureOut">
              <a:rPr lang="nl-NL" smtClean="0"/>
              <a:t>05-10-2026</a:t>
            </a:fld>
            <a:endParaRPr lang="nl-NL"/>
          </a:p>
        </p:txBody>
      </p:sp>
      <p:sp>
        <p:nvSpPr>
          <p:cNvPr id="4" name="Tijdelijke aanduiding voor dia-afbeelding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D7E122C2-F1F4-3147-95E3-4C93806FCDAF}" type="slidenum">
              <a:rPr lang="nl-NL" smtClean="0"/>
              <a:t>‹nr.›</a:t>
            </a:fld>
            <a:endParaRPr lang="nl-NL"/>
          </a:p>
        </p:txBody>
      </p:sp>
    </p:spTree>
    <p:extLst>
      <p:ext uri="{BB962C8B-B14F-4D97-AF65-F5344CB8AC3E}">
        <p14:creationId xmlns:p14="http://schemas.microsoft.com/office/powerpoint/2010/main" val="1332132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487A73A-6126-4DBF-9611-5D4E4C895BD7}" type="slidenum">
              <a:rPr lang="nl-NL" smtClean="0"/>
              <a:t>1</a:t>
            </a:fld>
            <a:endParaRPr lang="nl-NL"/>
          </a:p>
        </p:txBody>
      </p:sp>
    </p:spTree>
    <p:extLst>
      <p:ext uri="{BB962C8B-B14F-4D97-AF65-F5344CB8AC3E}">
        <p14:creationId xmlns:p14="http://schemas.microsoft.com/office/powerpoint/2010/main" val="1907294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4</a:t>
            </a:fld>
            <a:endParaRPr lang="nl-NL"/>
          </a:p>
        </p:txBody>
      </p:sp>
    </p:spTree>
    <p:extLst>
      <p:ext uri="{BB962C8B-B14F-4D97-AF65-F5344CB8AC3E}">
        <p14:creationId xmlns:p14="http://schemas.microsoft.com/office/powerpoint/2010/main" val="551120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5</a:t>
            </a:fld>
            <a:endParaRPr lang="nl-NL"/>
          </a:p>
        </p:txBody>
      </p:sp>
    </p:spTree>
    <p:extLst>
      <p:ext uri="{BB962C8B-B14F-4D97-AF65-F5344CB8AC3E}">
        <p14:creationId xmlns:p14="http://schemas.microsoft.com/office/powerpoint/2010/main" val="1948856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6</a:t>
            </a:fld>
            <a:endParaRPr lang="nl-NL"/>
          </a:p>
        </p:txBody>
      </p:sp>
    </p:spTree>
    <p:extLst>
      <p:ext uri="{BB962C8B-B14F-4D97-AF65-F5344CB8AC3E}">
        <p14:creationId xmlns:p14="http://schemas.microsoft.com/office/powerpoint/2010/main" val="3922839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C86E1-DEF0-0C51-89B8-F7A3876FFC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07982FD-7803-2F0D-3DD9-851A04CD4C1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50783B-1C28-5598-2DBA-2887BD74497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6FAEF0B-92C1-9937-5F0F-C402A97F90AB}"/>
              </a:ext>
            </a:extLst>
          </p:cNvPr>
          <p:cNvSpPr>
            <a:spLocks noGrp="1"/>
          </p:cNvSpPr>
          <p:nvPr>
            <p:ph type="sldNum" sz="quarter" idx="5"/>
          </p:nvPr>
        </p:nvSpPr>
        <p:spPr/>
        <p:txBody>
          <a:bodyPr/>
          <a:lstStyle/>
          <a:p>
            <a:fld id="{D7E122C2-F1F4-3147-95E3-4C93806FCDAF}" type="slidenum">
              <a:rPr lang="nl-NL" smtClean="0"/>
              <a:t>8</a:t>
            </a:fld>
            <a:endParaRPr lang="nl-NL"/>
          </a:p>
        </p:txBody>
      </p:sp>
    </p:spTree>
    <p:extLst>
      <p:ext uri="{BB962C8B-B14F-4D97-AF65-F5344CB8AC3E}">
        <p14:creationId xmlns:p14="http://schemas.microsoft.com/office/powerpoint/2010/main" val="862581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197CE-C920-6CF7-C110-BF403DF6870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F75659-69CC-A789-5AF1-9C1D0B3B65E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FA6B48-6397-273B-2C15-C79054CA98E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31C08EE-E400-E0D0-49AE-549B3E170930}"/>
              </a:ext>
            </a:extLst>
          </p:cNvPr>
          <p:cNvSpPr>
            <a:spLocks noGrp="1"/>
          </p:cNvSpPr>
          <p:nvPr>
            <p:ph type="sldNum" sz="quarter" idx="5"/>
          </p:nvPr>
        </p:nvSpPr>
        <p:spPr/>
        <p:txBody>
          <a:bodyPr/>
          <a:lstStyle/>
          <a:p>
            <a:fld id="{D7E122C2-F1F4-3147-95E3-4C93806FCDAF}" type="slidenum">
              <a:rPr lang="nl-NL" smtClean="0"/>
              <a:t>9</a:t>
            </a:fld>
            <a:endParaRPr lang="nl-NL"/>
          </a:p>
        </p:txBody>
      </p:sp>
    </p:spTree>
    <p:extLst>
      <p:ext uri="{BB962C8B-B14F-4D97-AF65-F5344CB8AC3E}">
        <p14:creationId xmlns:p14="http://schemas.microsoft.com/office/powerpoint/2010/main" val="143387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5AA91-2A51-6FC5-596F-3EC96B0740F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3D2851F-7C4E-0170-77F1-CA01EF8A6E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045995E-689A-3F50-C60B-0295A9DE1B1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69359C0-84D9-8989-92FA-FD5C7198006B}"/>
              </a:ext>
            </a:extLst>
          </p:cNvPr>
          <p:cNvSpPr>
            <a:spLocks noGrp="1"/>
          </p:cNvSpPr>
          <p:nvPr>
            <p:ph type="sldNum" sz="quarter" idx="5"/>
          </p:nvPr>
        </p:nvSpPr>
        <p:spPr/>
        <p:txBody>
          <a:bodyPr/>
          <a:lstStyle/>
          <a:p>
            <a:fld id="{D7E122C2-F1F4-3147-95E3-4C93806FCDAF}" type="slidenum">
              <a:rPr lang="nl-NL" smtClean="0"/>
              <a:t>10</a:t>
            </a:fld>
            <a:endParaRPr lang="nl-NL"/>
          </a:p>
        </p:txBody>
      </p:sp>
    </p:spTree>
    <p:extLst>
      <p:ext uri="{BB962C8B-B14F-4D97-AF65-F5344CB8AC3E}">
        <p14:creationId xmlns:p14="http://schemas.microsoft.com/office/powerpoint/2010/main" val="3081890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62F1C-BF95-D30E-8F2A-17D042A53A3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9370AF-CE27-7F68-30F8-D2D24A78784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C537A3-3F72-A97C-3252-9A9E104ABCF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CEFF22E-9BDF-73EC-B5A4-F64426E288DF}"/>
              </a:ext>
            </a:extLst>
          </p:cNvPr>
          <p:cNvSpPr>
            <a:spLocks noGrp="1"/>
          </p:cNvSpPr>
          <p:nvPr>
            <p:ph type="sldNum" sz="quarter" idx="5"/>
          </p:nvPr>
        </p:nvSpPr>
        <p:spPr/>
        <p:txBody>
          <a:bodyPr/>
          <a:lstStyle/>
          <a:p>
            <a:fld id="{D7E122C2-F1F4-3147-95E3-4C93806FCDAF}" type="slidenum">
              <a:rPr lang="nl-NL" smtClean="0"/>
              <a:t>11</a:t>
            </a:fld>
            <a:endParaRPr lang="nl-NL"/>
          </a:p>
        </p:txBody>
      </p:sp>
    </p:spTree>
    <p:extLst>
      <p:ext uri="{BB962C8B-B14F-4D97-AF65-F5344CB8AC3E}">
        <p14:creationId xmlns:p14="http://schemas.microsoft.com/office/powerpoint/2010/main" val="3445760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C5D2-24D4-0E92-6319-F01F3397106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91AF55-0C78-6E0E-D37F-D5FAF02A1E2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F61765-4652-B6EF-8A7F-62FCFCDB02F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87D53E5-83A0-46DE-7B88-B4884E7B181D}"/>
              </a:ext>
            </a:extLst>
          </p:cNvPr>
          <p:cNvSpPr>
            <a:spLocks noGrp="1"/>
          </p:cNvSpPr>
          <p:nvPr>
            <p:ph type="sldNum" sz="quarter" idx="5"/>
          </p:nvPr>
        </p:nvSpPr>
        <p:spPr/>
        <p:txBody>
          <a:bodyPr/>
          <a:lstStyle/>
          <a:p>
            <a:fld id="{D7E122C2-F1F4-3147-95E3-4C93806FCDAF}" type="slidenum">
              <a:rPr lang="nl-NL" smtClean="0"/>
              <a:t>12</a:t>
            </a:fld>
            <a:endParaRPr lang="nl-NL"/>
          </a:p>
        </p:txBody>
      </p:sp>
    </p:spTree>
    <p:extLst>
      <p:ext uri="{BB962C8B-B14F-4D97-AF65-F5344CB8AC3E}">
        <p14:creationId xmlns:p14="http://schemas.microsoft.com/office/powerpoint/2010/main" val="1564408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BEABF-AA18-E901-407B-A219958783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9722CC2-73D7-821D-7E13-C7F1D5C6FA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E1B467E-FABE-FFD4-C9DB-76F8F0832B0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56D2228-064B-3D9A-8D37-BDD4076B296D}"/>
              </a:ext>
            </a:extLst>
          </p:cNvPr>
          <p:cNvSpPr>
            <a:spLocks noGrp="1"/>
          </p:cNvSpPr>
          <p:nvPr>
            <p:ph type="sldNum" sz="quarter" idx="5"/>
          </p:nvPr>
        </p:nvSpPr>
        <p:spPr/>
        <p:txBody>
          <a:bodyPr/>
          <a:lstStyle/>
          <a:p>
            <a:fld id="{D7E122C2-F1F4-3147-95E3-4C93806FCDAF}" type="slidenum">
              <a:rPr lang="nl-NL" smtClean="0"/>
              <a:t>13</a:t>
            </a:fld>
            <a:endParaRPr lang="nl-NL"/>
          </a:p>
        </p:txBody>
      </p:sp>
    </p:spTree>
    <p:extLst>
      <p:ext uri="{BB962C8B-B14F-4D97-AF65-F5344CB8AC3E}">
        <p14:creationId xmlns:p14="http://schemas.microsoft.com/office/powerpoint/2010/main" val="2359039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5C227-4963-3DD9-82E2-6AF6A0FC02C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0F7907C-0E2F-DB0F-EB2D-649ADB2149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8515893-1273-542D-FBDE-E924E30115E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B9C1A13-1941-9A4F-3EF5-CE9EA93AABB7}"/>
              </a:ext>
            </a:extLst>
          </p:cNvPr>
          <p:cNvSpPr>
            <a:spLocks noGrp="1"/>
          </p:cNvSpPr>
          <p:nvPr>
            <p:ph type="sldNum" sz="quarter" idx="5"/>
          </p:nvPr>
        </p:nvSpPr>
        <p:spPr/>
        <p:txBody>
          <a:bodyPr/>
          <a:lstStyle/>
          <a:p>
            <a:fld id="{D7E122C2-F1F4-3147-95E3-4C93806FCDAF}" type="slidenum">
              <a:rPr lang="nl-NL" smtClean="0"/>
              <a:t>14</a:t>
            </a:fld>
            <a:endParaRPr lang="nl-NL"/>
          </a:p>
        </p:txBody>
      </p:sp>
    </p:spTree>
    <p:extLst>
      <p:ext uri="{BB962C8B-B14F-4D97-AF65-F5344CB8AC3E}">
        <p14:creationId xmlns:p14="http://schemas.microsoft.com/office/powerpoint/2010/main" val="2484762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AAE10-966F-8CEC-98AB-87CED245D52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FDCDF6-C3D4-EB8E-224B-D0595E1E694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59AB587-46EB-8A50-718B-8423714E046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279FCBC-465E-F259-C60A-E9245DDFBAE3}"/>
              </a:ext>
            </a:extLst>
          </p:cNvPr>
          <p:cNvSpPr>
            <a:spLocks noGrp="1"/>
          </p:cNvSpPr>
          <p:nvPr>
            <p:ph type="sldNum" sz="quarter" idx="5"/>
          </p:nvPr>
        </p:nvSpPr>
        <p:spPr/>
        <p:txBody>
          <a:bodyPr/>
          <a:lstStyle/>
          <a:p>
            <a:fld id="{D7E122C2-F1F4-3147-95E3-4C93806FCDAF}" type="slidenum">
              <a:rPr lang="nl-NL" smtClean="0"/>
              <a:t>15</a:t>
            </a:fld>
            <a:endParaRPr lang="nl-NL"/>
          </a:p>
        </p:txBody>
      </p:sp>
    </p:spTree>
    <p:extLst>
      <p:ext uri="{BB962C8B-B14F-4D97-AF65-F5344CB8AC3E}">
        <p14:creationId xmlns:p14="http://schemas.microsoft.com/office/powerpoint/2010/main" val="2469735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FE50F-EF88-C57E-BCFB-202A486C06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10D2D76-9CE8-B2CA-3232-8E216273E1D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47183A0-D8CE-7AC2-D793-9AF5535FE39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420C57A-2336-6AAD-06A3-ED7ECD06650E}"/>
              </a:ext>
            </a:extLst>
          </p:cNvPr>
          <p:cNvSpPr>
            <a:spLocks noGrp="1"/>
          </p:cNvSpPr>
          <p:nvPr>
            <p:ph type="sldNum" sz="quarter" idx="5"/>
          </p:nvPr>
        </p:nvSpPr>
        <p:spPr/>
        <p:txBody>
          <a:bodyPr/>
          <a:lstStyle/>
          <a:p>
            <a:fld id="{D7E122C2-F1F4-3147-95E3-4C93806FCDAF}" type="slidenum">
              <a:rPr lang="nl-NL" smtClean="0"/>
              <a:t>16</a:t>
            </a:fld>
            <a:endParaRPr lang="nl-NL"/>
          </a:p>
        </p:txBody>
      </p:sp>
    </p:spTree>
    <p:extLst>
      <p:ext uri="{BB962C8B-B14F-4D97-AF65-F5344CB8AC3E}">
        <p14:creationId xmlns:p14="http://schemas.microsoft.com/office/powerpoint/2010/main" val="205896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A9D24-3F14-6925-2080-647085DFEE3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E99EE57-A3DF-7562-54F0-B02193C1C3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8A96219-B84D-D532-A9E0-F62737604D3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283DB8B-B651-8038-934D-38013DF3BB12}"/>
              </a:ext>
            </a:extLst>
          </p:cNvPr>
          <p:cNvSpPr>
            <a:spLocks noGrp="1"/>
          </p:cNvSpPr>
          <p:nvPr>
            <p:ph type="sldNum" sz="quarter" idx="5"/>
          </p:nvPr>
        </p:nvSpPr>
        <p:spPr/>
        <p:txBody>
          <a:bodyPr/>
          <a:lstStyle/>
          <a:p>
            <a:fld id="{D7E122C2-F1F4-3147-95E3-4C93806FCDAF}" type="slidenum">
              <a:rPr lang="nl-NL" smtClean="0"/>
              <a:t>17</a:t>
            </a:fld>
            <a:endParaRPr lang="nl-NL"/>
          </a:p>
        </p:txBody>
      </p:sp>
    </p:spTree>
    <p:extLst>
      <p:ext uri="{BB962C8B-B14F-4D97-AF65-F5344CB8AC3E}">
        <p14:creationId xmlns:p14="http://schemas.microsoft.com/office/powerpoint/2010/main" val="2127873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394EA-7C65-49AB-ECD0-119B9A68EC7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A53888-61B4-3593-2D16-22184D48064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6C5CB6-7CB9-0EE9-E782-B6D9922F64B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DB90E65-AD55-4719-581B-9E9D797BAE76}"/>
              </a:ext>
            </a:extLst>
          </p:cNvPr>
          <p:cNvSpPr>
            <a:spLocks noGrp="1"/>
          </p:cNvSpPr>
          <p:nvPr>
            <p:ph type="sldNum" sz="quarter" idx="5"/>
          </p:nvPr>
        </p:nvSpPr>
        <p:spPr/>
        <p:txBody>
          <a:bodyPr/>
          <a:lstStyle/>
          <a:p>
            <a:fld id="{D7E122C2-F1F4-3147-95E3-4C93806FCDAF}" type="slidenum">
              <a:rPr lang="nl-NL" smtClean="0"/>
              <a:t>18</a:t>
            </a:fld>
            <a:endParaRPr lang="nl-NL"/>
          </a:p>
        </p:txBody>
      </p:sp>
    </p:spTree>
    <p:extLst>
      <p:ext uri="{BB962C8B-B14F-4D97-AF65-F5344CB8AC3E}">
        <p14:creationId xmlns:p14="http://schemas.microsoft.com/office/powerpoint/2010/main" val="2443432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4AEDE-10C0-05F3-318D-8CBD2FE84D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EA0EEE-E68A-27BD-28B9-7132C7A920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2AE466B-DF62-CE36-9F5D-94DDE84628E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7EADB51-CDE9-7FA8-2A1A-6CAEBDF1F00D}"/>
              </a:ext>
            </a:extLst>
          </p:cNvPr>
          <p:cNvSpPr>
            <a:spLocks noGrp="1"/>
          </p:cNvSpPr>
          <p:nvPr>
            <p:ph type="sldNum" sz="quarter" idx="5"/>
          </p:nvPr>
        </p:nvSpPr>
        <p:spPr/>
        <p:txBody>
          <a:bodyPr/>
          <a:lstStyle/>
          <a:p>
            <a:fld id="{D7E122C2-F1F4-3147-95E3-4C93806FCDAF}" type="slidenum">
              <a:rPr lang="nl-NL" smtClean="0"/>
              <a:t>19</a:t>
            </a:fld>
            <a:endParaRPr lang="nl-NL"/>
          </a:p>
        </p:txBody>
      </p:sp>
    </p:spTree>
    <p:extLst>
      <p:ext uri="{BB962C8B-B14F-4D97-AF65-F5344CB8AC3E}">
        <p14:creationId xmlns:p14="http://schemas.microsoft.com/office/powerpoint/2010/main" val="2804369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DC22-7069-A547-B4D7-E9251E476F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83622B9-5DBE-DB58-7034-3EE4A3B3DED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43E7090-B3B7-5683-EE27-E19BF1A194F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16F1DB2-9DA3-628D-908C-62A47FC0B59A}"/>
              </a:ext>
            </a:extLst>
          </p:cNvPr>
          <p:cNvSpPr>
            <a:spLocks noGrp="1"/>
          </p:cNvSpPr>
          <p:nvPr>
            <p:ph type="sldNum" sz="quarter" idx="5"/>
          </p:nvPr>
        </p:nvSpPr>
        <p:spPr/>
        <p:txBody>
          <a:bodyPr/>
          <a:lstStyle/>
          <a:p>
            <a:fld id="{D7E122C2-F1F4-3147-95E3-4C93806FCDAF}" type="slidenum">
              <a:rPr lang="nl-NL" smtClean="0"/>
              <a:t>20</a:t>
            </a:fld>
            <a:endParaRPr lang="nl-NL"/>
          </a:p>
        </p:txBody>
      </p:sp>
    </p:spTree>
    <p:extLst>
      <p:ext uri="{BB962C8B-B14F-4D97-AF65-F5344CB8AC3E}">
        <p14:creationId xmlns:p14="http://schemas.microsoft.com/office/powerpoint/2010/main" val="3936858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23</a:t>
            </a:fld>
            <a:endParaRPr lang="nl-NL"/>
          </a:p>
        </p:txBody>
      </p:sp>
    </p:spTree>
    <p:extLst>
      <p:ext uri="{BB962C8B-B14F-4D97-AF65-F5344CB8AC3E}">
        <p14:creationId xmlns:p14="http://schemas.microsoft.com/office/powerpoint/2010/main" val="2727917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24</a:t>
            </a:fld>
            <a:endParaRPr lang="nl-NL"/>
          </a:p>
        </p:txBody>
      </p:sp>
    </p:spTree>
    <p:extLst>
      <p:ext uri="{BB962C8B-B14F-4D97-AF65-F5344CB8AC3E}">
        <p14:creationId xmlns:p14="http://schemas.microsoft.com/office/powerpoint/2010/main" val="30048462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25</a:t>
            </a:fld>
            <a:endParaRPr lang="nl-NL"/>
          </a:p>
        </p:txBody>
      </p:sp>
    </p:spTree>
    <p:extLst>
      <p:ext uri="{BB962C8B-B14F-4D97-AF65-F5344CB8AC3E}">
        <p14:creationId xmlns:p14="http://schemas.microsoft.com/office/powerpoint/2010/main" val="30771432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26</a:t>
            </a:fld>
            <a:endParaRPr lang="nl-NL"/>
          </a:p>
        </p:txBody>
      </p:sp>
    </p:spTree>
    <p:extLst>
      <p:ext uri="{BB962C8B-B14F-4D97-AF65-F5344CB8AC3E}">
        <p14:creationId xmlns:p14="http://schemas.microsoft.com/office/powerpoint/2010/main" val="727065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27</a:t>
            </a:fld>
            <a:endParaRPr lang="nl-NL"/>
          </a:p>
        </p:txBody>
      </p:sp>
    </p:spTree>
    <p:extLst>
      <p:ext uri="{BB962C8B-B14F-4D97-AF65-F5344CB8AC3E}">
        <p14:creationId xmlns:p14="http://schemas.microsoft.com/office/powerpoint/2010/main" val="2367284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28</a:t>
            </a:fld>
            <a:endParaRPr lang="nl-NL"/>
          </a:p>
        </p:txBody>
      </p:sp>
    </p:spTree>
    <p:extLst>
      <p:ext uri="{BB962C8B-B14F-4D97-AF65-F5344CB8AC3E}">
        <p14:creationId xmlns:p14="http://schemas.microsoft.com/office/powerpoint/2010/main" val="1957375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29</a:t>
            </a:fld>
            <a:endParaRPr lang="nl-NL"/>
          </a:p>
        </p:txBody>
      </p:sp>
    </p:spTree>
    <p:extLst>
      <p:ext uri="{BB962C8B-B14F-4D97-AF65-F5344CB8AC3E}">
        <p14:creationId xmlns:p14="http://schemas.microsoft.com/office/powerpoint/2010/main" val="3186777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D7E122C2-F1F4-3147-95E3-4C93806FCDAF}" type="slidenum">
              <a:rPr lang="nl-NL" smtClean="0"/>
              <a:t>30</a:t>
            </a:fld>
            <a:endParaRPr lang="nl-NL"/>
          </a:p>
        </p:txBody>
      </p:sp>
    </p:spTree>
    <p:extLst>
      <p:ext uri="{BB962C8B-B14F-4D97-AF65-F5344CB8AC3E}">
        <p14:creationId xmlns:p14="http://schemas.microsoft.com/office/powerpoint/2010/main" val="2932853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 met ondertitel paars">
    <p:bg>
      <p:bgPr>
        <a:solidFill>
          <a:schemeClr val="bg1"/>
        </a:solidFill>
        <a:effectLst/>
      </p:bgPr>
    </p:bg>
    <p:spTree>
      <p:nvGrpSpPr>
        <p:cNvPr id="1" name=""/>
        <p:cNvGrpSpPr/>
        <p:nvPr/>
      </p:nvGrpSpPr>
      <p:grpSpPr>
        <a:xfrm>
          <a:off x="0" y="0"/>
          <a:ext cx="0" cy="0"/>
          <a:chOff x="0" y="0"/>
          <a:chExt cx="0" cy="0"/>
        </a:xfrm>
      </p:grpSpPr>
      <p:sp>
        <p:nvSpPr>
          <p:cNvPr id="51" name="Tijdelijke aanduiding voor afbeelding 5">
            <a:extLst>
              <a:ext uri="{FF2B5EF4-FFF2-40B4-BE49-F238E27FC236}">
                <a16:creationId xmlns:a16="http://schemas.microsoft.com/office/drawing/2014/main" id="{FAB2397E-1685-E34A-A916-B190239A6688}"/>
              </a:ext>
            </a:extLst>
          </p:cNvPr>
          <p:cNvSpPr>
            <a:spLocks noGrp="1"/>
          </p:cNvSpPr>
          <p:nvPr>
            <p:ph type="pic" sz="quarter" idx="10"/>
          </p:nvPr>
        </p:nvSpPr>
        <p:spPr>
          <a:xfrm>
            <a:off x="-49580" y="1263182"/>
            <a:ext cx="12265518" cy="5646985"/>
          </a:xfrm>
          <a:custGeom>
            <a:avLst/>
            <a:gdLst>
              <a:gd name="connsiteX0" fmla="*/ 0 w 12192000"/>
              <a:gd name="connsiteY0" fmla="*/ 0 h 5803900"/>
              <a:gd name="connsiteX1" fmla="*/ 12192000 w 12192000"/>
              <a:gd name="connsiteY1" fmla="*/ 0 h 5803900"/>
              <a:gd name="connsiteX2" fmla="*/ 12192000 w 12192000"/>
              <a:gd name="connsiteY2" fmla="*/ 5803900 h 5803900"/>
              <a:gd name="connsiteX3" fmla="*/ 0 w 12192000"/>
              <a:gd name="connsiteY3" fmla="*/ 5803900 h 5803900"/>
              <a:gd name="connsiteX4" fmla="*/ 0 w 12192000"/>
              <a:gd name="connsiteY4" fmla="*/ 0 h 5803900"/>
              <a:gd name="connsiteX0" fmla="*/ 0 w 12192000"/>
              <a:gd name="connsiteY0" fmla="*/ 4 h 5803904"/>
              <a:gd name="connsiteX1" fmla="*/ 11471564 w 12192000"/>
              <a:gd name="connsiteY1" fmla="*/ 284691 h 5803904"/>
              <a:gd name="connsiteX2" fmla="*/ 12192000 w 12192000"/>
              <a:gd name="connsiteY2" fmla="*/ 4 h 5803904"/>
              <a:gd name="connsiteX3" fmla="*/ 12192000 w 12192000"/>
              <a:gd name="connsiteY3" fmla="*/ 5803904 h 5803904"/>
              <a:gd name="connsiteX4" fmla="*/ 0 w 12192000"/>
              <a:gd name="connsiteY4" fmla="*/ 5803904 h 5803904"/>
              <a:gd name="connsiteX5" fmla="*/ 0 w 12192000"/>
              <a:gd name="connsiteY5" fmla="*/ 4 h 5803904"/>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08983 h 6112883"/>
              <a:gd name="connsiteX1" fmla="*/ 10889673 w 12192000"/>
              <a:gd name="connsiteY1" fmla="*/ 803675 h 6112883"/>
              <a:gd name="connsiteX2" fmla="*/ 11471564 w 12192000"/>
              <a:gd name="connsiteY2" fmla="*/ 593670 h 6112883"/>
              <a:gd name="connsiteX3" fmla="*/ 12192000 w 12192000"/>
              <a:gd name="connsiteY3" fmla="*/ 308983 h 6112883"/>
              <a:gd name="connsiteX4" fmla="*/ 12192000 w 12192000"/>
              <a:gd name="connsiteY4" fmla="*/ 6112883 h 6112883"/>
              <a:gd name="connsiteX5" fmla="*/ 0 w 12192000"/>
              <a:gd name="connsiteY5" fmla="*/ 6112883 h 6112883"/>
              <a:gd name="connsiteX6" fmla="*/ 0 w 12192000"/>
              <a:gd name="connsiteY6" fmla="*/ 308983 h 6112883"/>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397366 h 6201266"/>
              <a:gd name="connsiteX1" fmla="*/ 10822258 w 12192000"/>
              <a:gd name="connsiteY1" fmla="*/ 413782 h 6201266"/>
              <a:gd name="connsiteX2" fmla="*/ 10889673 w 12192000"/>
              <a:gd name="connsiteY2" fmla="*/ 892058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1758961 w 12192000"/>
              <a:gd name="connsiteY4" fmla="*/ 408207 h 6201266"/>
              <a:gd name="connsiteX5" fmla="*/ 12192000 w 12192000"/>
              <a:gd name="connsiteY5" fmla="*/ 397366 h 6201266"/>
              <a:gd name="connsiteX6" fmla="*/ 12192000 w 12192000"/>
              <a:gd name="connsiteY6" fmla="*/ 6201266 h 6201266"/>
              <a:gd name="connsiteX7" fmla="*/ 0 w 12192000"/>
              <a:gd name="connsiteY7" fmla="*/ 6201266 h 6201266"/>
              <a:gd name="connsiteX8" fmla="*/ 0 w 12192000"/>
              <a:gd name="connsiteY8" fmla="*/ 397366 h 6201266"/>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6736 w 12192000"/>
              <a:gd name="connsiteY4" fmla="*/ 40677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738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108 w 12192108"/>
              <a:gd name="connsiteY0" fmla="*/ 3710 h 5807610"/>
              <a:gd name="connsiteX1" fmla="*/ 10816016 w 12192108"/>
              <a:gd name="connsiteY1" fmla="*/ 1076 h 5807610"/>
              <a:gd name="connsiteX2" fmla="*/ 10945537 w 12192108"/>
              <a:gd name="connsiteY2" fmla="*/ 442645 h 5807610"/>
              <a:gd name="connsiteX3" fmla="*/ 11800633 w 12192108"/>
              <a:gd name="connsiteY3" fmla="*/ 188811 h 5807610"/>
              <a:gd name="connsiteX4" fmla="*/ 11740019 w 12192108"/>
              <a:gd name="connsiteY4" fmla="*/ 5026 h 5807610"/>
              <a:gd name="connsiteX5" fmla="*/ 12192108 w 12192108"/>
              <a:gd name="connsiteY5" fmla="*/ 3710 h 5807610"/>
              <a:gd name="connsiteX6" fmla="*/ 12192108 w 12192108"/>
              <a:gd name="connsiteY6" fmla="*/ 5807610 h 5807610"/>
              <a:gd name="connsiteX7" fmla="*/ 108 w 12192108"/>
              <a:gd name="connsiteY7" fmla="*/ 5807610 h 5807610"/>
              <a:gd name="connsiteX8" fmla="*/ 108 w 12192108"/>
              <a:gd name="connsiteY8" fmla="*/ 3710 h 5807610"/>
              <a:gd name="connsiteX0" fmla="*/ 108 w 12192108"/>
              <a:gd name="connsiteY0" fmla="*/ 0 h 5803900"/>
              <a:gd name="connsiteX1" fmla="*/ 10804932 w 12192108"/>
              <a:gd name="connsiteY1" fmla="*/ 8449 h 5803900"/>
              <a:gd name="connsiteX2" fmla="*/ 10945537 w 12192108"/>
              <a:gd name="connsiteY2" fmla="*/ 438935 h 5803900"/>
              <a:gd name="connsiteX3" fmla="*/ 11800633 w 12192108"/>
              <a:gd name="connsiteY3" fmla="*/ 185101 h 5803900"/>
              <a:gd name="connsiteX4" fmla="*/ 11740019 w 12192108"/>
              <a:gd name="connsiteY4" fmla="*/ 1316 h 5803900"/>
              <a:gd name="connsiteX5" fmla="*/ 12192108 w 12192108"/>
              <a:gd name="connsiteY5" fmla="*/ 0 h 5803900"/>
              <a:gd name="connsiteX6" fmla="*/ 12192108 w 12192108"/>
              <a:gd name="connsiteY6" fmla="*/ 5803900 h 5803900"/>
              <a:gd name="connsiteX7" fmla="*/ 108 w 12192108"/>
              <a:gd name="connsiteY7" fmla="*/ 5803900 h 5803900"/>
              <a:gd name="connsiteX8" fmla="*/ 108 w 12192108"/>
              <a:gd name="connsiteY8" fmla="*/ 0 h 5803900"/>
              <a:gd name="connsiteX0" fmla="*/ 108 w 12192108"/>
              <a:gd name="connsiteY0" fmla="*/ 5209 h 5809109"/>
              <a:gd name="connsiteX1" fmla="*/ 10801757 w 12192108"/>
              <a:gd name="connsiteY1" fmla="*/ 958 h 5809109"/>
              <a:gd name="connsiteX2" fmla="*/ 109455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175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810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4494 h 5808394"/>
              <a:gd name="connsiteX1" fmla="*/ 10808107 w 12192108"/>
              <a:gd name="connsiteY1" fmla="*/ 243 h 5808394"/>
              <a:gd name="connsiteX2" fmla="*/ 10932837 w 12192108"/>
              <a:gd name="connsiteY2" fmla="*/ 443429 h 5808394"/>
              <a:gd name="connsiteX3" fmla="*/ 11800633 w 12192108"/>
              <a:gd name="connsiteY3" fmla="*/ 189595 h 5808394"/>
              <a:gd name="connsiteX4" fmla="*/ 11740019 w 12192108"/>
              <a:gd name="connsiteY4" fmla="*/ 5810 h 5808394"/>
              <a:gd name="connsiteX5" fmla="*/ 12192108 w 12192108"/>
              <a:gd name="connsiteY5" fmla="*/ 4494 h 5808394"/>
              <a:gd name="connsiteX6" fmla="*/ 12192108 w 12192108"/>
              <a:gd name="connsiteY6" fmla="*/ 5808394 h 5808394"/>
              <a:gd name="connsiteX7" fmla="*/ 108 w 12192108"/>
              <a:gd name="connsiteY7" fmla="*/ 5808394 h 5808394"/>
              <a:gd name="connsiteX8" fmla="*/ 108 w 12192108"/>
              <a:gd name="connsiteY8" fmla="*/ 4494 h 5808394"/>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732812 w 12192108"/>
              <a:gd name="connsiteY2" fmla="*/ 738461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11 w 12192111"/>
              <a:gd name="connsiteY0" fmla="*/ 2076 h 5805976"/>
              <a:gd name="connsiteX1" fmla="*/ 10468385 w 12192111"/>
              <a:gd name="connsiteY1" fmla="*/ 1000 h 5805976"/>
              <a:gd name="connsiteX2" fmla="*/ 10732815 w 12192111"/>
              <a:gd name="connsiteY2" fmla="*/ 736286 h 5805976"/>
              <a:gd name="connsiteX3" fmla="*/ 11800636 w 12192111"/>
              <a:gd name="connsiteY3" fmla="*/ 187177 h 5805976"/>
              <a:gd name="connsiteX4" fmla="*/ 11740022 w 12192111"/>
              <a:gd name="connsiteY4" fmla="*/ 217 h 5805976"/>
              <a:gd name="connsiteX5" fmla="*/ 12192111 w 12192111"/>
              <a:gd name="connsiteY5" fmla="*/ 2076 h 5805976"/>
              <a:gd name="connsiteX6" fmla="*/ 12192111 w 12192111"/>
              <a:gd name="connsiteY6" fmla="*/ 5805976 h 5805976"/>
              <a:gd name="connsiteX7" fmla="*/ 111 w 12192111"/>
              <a:gd name="connsiteY7" fmla="*/ 5805976 h 5805976"/>
              <a:gd name="connsiteX8" fmla="*/ 111 w 12192111"/>
              <a:gd name="connsiteY8" fmla="*/ 2076 h 5805976"/>
              <a:gd name="connsiteX0" fmla="*/ 111 w 12192111"/>
              <a:gd name="connsiteY0" fmla="*/ 1930 h 5805830"/>
              <a:gd name="connsiteX1" fmla="*/ 10468385 w 12192111"/>
              <a:gd name="connsiteY1" fmla="*/ 854 h 5805830"/>
              <a:gd name="connsiteX2" fmla="*/ 10732815 w 12192111"/>
              <a:gd name="connsiteY2" fmla="*/ 736140 h 5805830"/>
              <a:gd name="connsiteX3" fmla="*/ 11657761 w 12192111"/>
              <a:gd name="connsiteY3" fmla="*/ 599781 h 5805830"/>
              <a:gd name="connsiteX4" fmla="*/ 11740022 w 12192111"/>
              <a:gd name="connsiteY4" fmla="*/ 71 h 5805830"/>
              <a:gd name="connsiteX5" fmla="*/ 12192111 w 12192111"/>
              <a:gd name="connsiteY5" fmla="*/ 1930 h 5805830"/>
              <a:gd name="connsiteX6" fmla="*/ 12192111 w 12192111"/>
              <a:gd name="connsiteY6" fmla="*/ 5805830 h 5805830"/>
              <a:gd name="connsiteX7" fmla="*/ 111 w 12192111"/>
              <a:gd name="connsiteY7" fmla="*/ 5805830 h 5805830"/>
              <a:gd name="connsiteX8" fmla="*/ 111 w 12192111"/>
              <a:gd name="connsiteY8" fmla="*/ 1930 h 5805830"/>
              <a:gd name="connsiteX0" fmla="*/ 111 w 12192111"/>
              <a:gd name="connsiteY0" fmla="*/ 1954 h 5805854"/>
              <a:gd name="connsiteX1" fmla="*/ 10468385 w 12192111"/>
              <a:gd name="connsiteY1" fmla="*/ 878 h 5805854"/>
              <a:gd name="connsiteX2" fmla="*/ 10732815 w 12192111"/>
              <a:gd name="connsiteY2" fmla="*/ 7361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8840 w 12192111"/>
              <a:gd name="connsiteY2" fmla="*/ 745689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558190 w 12192111"/>
              <a:gd name="connsiteY2" fmla="*/ 8377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2490 w 12192111"/>
              <a:gd name="connsiteY2" fmla="*/ 74251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2 w 12192112"/>
              <a:gd name="connsiteY0" fmla="*/ 1954 h 5805854"/>
              <a:gd name="connsiteX1" fmla="*/ 10369961 w 12192112"/>
              <a:gd name="connsiteY1" fmla="*/ 15010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1954 h 5805854"/>
              <a:gd name="connsiteX1" fmla="*/ 10519186 w 12192112"/>
              <a:gd name="connsiteY1" fmla="*/ 20725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0 h 5803900"/>
              <a:gd name="connsiteX1" fmla="*/ 10519186 w 12192112"/>
              <a:gd name="connsiteY1" fmla="*/ 205299 h 5803900"/>
              <a:gd name="connsiteX2" fmla="*/ 10672491 w 12192112"/>
              <a:gd name="connsiteY2" fmla="*/ 740560 h 5803900"/>
              <a:gd name="connsiteX3" fmla="*/ 11746662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30787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27612 w 12192112"/>
              <a:gd name="connsiteY3" fmla="*/ 442276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2192112 w 12223862"/>
              <a:gd name="connsiteY6" fmla="*/ 5803900 h 5803900"/>
              <a:gd name="connsiteX7" fmla="*/ 112 w 12223862"/>
              <a:gd name="connsiteY7" fmla="*/ 5803900 h 5803900"/>
              <a:gd name="connsiteX8" fmla="*/ 112 w 1222386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1936931 w 12223862"/>
              <a:gd name="connsiteY6" fmla="*/ 5364421 h 5803900"/>
              <a:gd name="connsiteX7" fmla="*/ 112 w 12223862"/>
              <a:gd name="connsiteY7" fmla="*/ 5803900 h 5803900"/>
              <a:gd name="connsiteX8" fmla="*/ 112 w 12223862"/>
              <a:gd name="connsiteY8" fmla="*/ 0 h 5803900"/>
              <a:gd name="connsiteX0" fmla="*/ 112 w 12223862"/>
              <a:gd name="connsiteY0" fmla="*/ 0 h 5818077"/>
              <a:gd name="connsiteX1" fmla="*/ 10519186 w 12223862"/>
              <a:gd name="connsiteY1" fmla="*/ 205299 h 5818077"/>
              <a:gd name="connsiteX2" fmla="*/ 10672491 w 12223862"/>
              <a:gd name="connsiteY2" fmla="*/ 740560 h 5818077"/>
              <a:gd name="connsiteX3" fmla="*/ 11727612 w 12223862"/>
              <a:gd name="connsiteY3" fmla="*/ 442276 h 5818077"/>
              <a:gd name="connsiteX4" fmla="*/ 11651123 w 12223862"/>
              <a:gd name="connsiteY4" fmla="*/ 210866 h 5818077"/>
              <a:gd name="connsiteX5" fmla="*/ 12223862 w 12223862"/>
              <a:gd name="connsiteY5" fmla="*/ 212725 h 5818077"/>
              <a:gd name="connsiteX6" fmla="*/ 12199201 w 12223862"/>
              <a:gd name="connsiteY6" fmla="*/ 5818077 h 5818077"/>
              <a:gd name="connsiteX7" fmla="*/ 112 w 12223862"/>
              <a:gd name="connsiteY7" fmla="*/ 5803900 h 5818077"/>
              <a:gd name="connsiteX8" fmla="*/ 112 w 12223862"/>
              <a:gd name="connsiteY8" fmla="*/ 0 h 5818077"/>
              <a:gd name="connsiteX0" fmla="*/ 111 w 12245126"/>
              <a:gd name="connsiteY0" fmla="*/ 255446 h 5612778"/>
              <a:gd name="connsiteX1" fmla="*/ 10540450 w 12245126"/>
              <a:gd name="connsiteY1" fmla="*/ 0 h 5612778"/>
              <a:gd name="connsiteX2" fmla="*/ 10693755 w 12245126"/>
              <a:gd name="connsiteY2" fmla="*/ 535261 h 5612778"/>
              <a:gd name="connsiteX3" fmla="*/ 11748876 w 12245126"/>
              <a:gd name="connsiteY3" fmla="*/ 236977 h 5612778"/>
              <a:gd name="connsiteX4" fmla="*/ 11672387 w 12245126"/>
              <a:gd name="connsiteY4" fmla="*/ 5567 h 5612778"/>
              <a:gd name="connsiteX5" fmla="*/ 12245126 w 12245126"/>
              <a:gd name="connsiteY5" fmla="*/ 7426 h 5612778"/>
              <a:gd name="connsiteX6" fmla="*/ 12220465 w 12245126"/>
              <a:gd name="connsiteY6" fmla="*/ 5612778 h 5612778"/>
              <a:gd name="connsiteX7" fmla="*/ 21376 w 12245126"/>
              <a:gd name="connsiteY7" fmla="*/ 5598601 h 5612778"/>
              <a:gd name="connsiteX8" fmla="*/ 111 w 12245126"/>
              <a:gd name="connsiteY8" fmla="*/ 255446 h 5612778"/>
              <a:gd name="connsiteX0" fmla="*/ 8556 w 12225218"/>
              <a:gd name="connsiteY0" fmla="*/ 265 h 5612778"/>
              <a:gd name="connsiteX1" fmla="*/ 10520542 w 12225218"/>
              <a:gd name="connsiteY1" fmla="*/ 0 h 5612778"/>
              <a:gd name="connsiteX2" fmla="*/ 10673847 w 12225218"/>
              <a:gd name="connsiteY2" fmla="*/ 5352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265 h 5612778"/>
              <a:gd name="connsiteX1" fmla="*/ 10520542 w 12225218"/>
              <a:gd name="connsiteY1" fmla="*/ 0 h 5612778"/>
              <a:gd name="connsiteX2" fmla="*/ 10689722 w 12225218"/>
              <a:gd name="connsiteY2" fmla="*/ 5479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0 h 5612513"/>
              <a:gd name="connsiteX1" fmla="*/ 10530067 w 12225218"/>
              <a:gd name="connsiteY1" fmla="*/ 2910 h 5612513"/>
              <a:gd name="connsiteX2" fmla="*/ 10689722 w 12225218"/>
              <a:gd name="connsiteY2" fmla="*/ 547696 h 5612513"/>
              <a:gd name="connsiteX3" fmla="*/ 11728968 w 12225218"/>
              <a:gd name="connsiteY3" fmla="*/ 2367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725722 w 12225218"/>
              <a:gd name="connsiteY2" fmla="*/ 5368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4290 h 5616803"/>
              <a:gd name="connsiteX1" fmla="*/ 10562467 w 12225218"/>
              <a:gd name="connsiteY1" fmla="*/ 0 h 5616803"/>
              <a:gd name="connsiteX2" fmla="*/ 10725722 w 12225218"/>
              <a:gd name="connsiteY2" fmla="*/ 541186 h 5616803"/>
              <a:gd name="connsiteX3" fmla="*/ 11741668 w 12225218"/>
              <a:gd name="connsiteY3" fmla="*/ 2537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701179 w 12225218"/>
              <a:gd name="connsiteY4" fmla="*/ 59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632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7579 w 12250418"/>
              <a:gd name="connsiteY4" fmla="*/ 9592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38575"/>
              <a:gd name="connsiteX1" fmla="*/ 10562467 w 12250418"/>
              <a:gd name="connsiteY1" fmla="*/ 0 h 5638575"/>
              <a:gd name="connsiteX2" fmla="*/ 10725722 w 12250418"/>
              <a:gd name="connsiteY2" fmla="*/ 541186 h 5638575"/>
              <a:gd name="connsiteX3" fmla="*/ 11763268 w 12250418"/>
              <a:gd name="connsiteY3" fmla="*/ 246502 h 5638575"/>
              <a:gd name="connsiteX4" fmla="*/ 11694404 w 12250418"/>
              <a:gd name="connsiteY4" fmla="*/ 6417 h 5638575"/>
              <a:gd name="connsiteX5" fmla="*/ 12250418 w 12250418"/>
              <a:gd name="connsiteY5" fmla="*/ 4251 h 5638575"/>
              <a:gd name="connsiteX6" fmla="*/ 12229586 w 12250418"/>
              <a:gd name="connsiteY6" fmla="*/ 5638575 h 5638575"/>
              <a:gd name="connsiteX7" fmla="*/ 1468 w 12250418"/>
              <a:gd name="connsiteY7" fmla="*/ 5602626 h 5638575"/>
              <a:gd name="connsiteX8" fmla="*/ 8556 w 12250418"/>
              <a:gd name="connsiteY8" fmla="*/ 4290 h 5638575"/>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4369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815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6465 h 5640750"/>
              <a:gd name="connsiteX1" fmla="*/ 10581517 w 12250418"/>
              <a:gd name="connsiteY1" fmla="*/ 8525 h 5640750"/>
              <a:gd name="connsiteX2" fmla="*/ 10725722 w 12250418"/>
              <a:gd name="connsiteY2" fmla="*/ 543361 h 5640750"/>
              <a:gd name="connsiteX3" fmla="*/ 1176326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25722 w 12250418"/>
              <a:gd name="connsiteY2" fmla="*/ 54336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32072 w 12250418"/>
              <a:gd name="connsiteY2" fmla="*/ 53701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7465 h 5641750"/>
              <a:gd name="connsiteX1" fmla="*/ 10578342 w 12250418"/>
              <a:gd name="connsiteY1" fmla="*/ 0 h 5641750"/>
              <a:gd name="connsiteX2" fmla="*/ 10732072 w 12250418"/>
              <a:gd name="connsiteY2" fmla="*/ 538011 h 5641750"/>
              <a:gd name="connsiteX3" fmla="*/ 11782318 w 12250418"/>
              <a:gd name="connsiteY3" fmla="*/ 243327 h 5641750"/>
              <a:gd name="connsiteX4" fmla="*/ 11716629 w 12250418"/>
              <a:gd name="connsiteY4" fmla="*/ 3242 h 5641750"/>
              <a:gd name="connsiteX5" fmla="*/ 12250418 w 12250418"/>
              <a:gd name="connsiteY5" fmla="*/ 7426 h 5641750"/>
              <a:gd name="connsiteX6" fmla="*/ 12229586 w 12250418"/>
              <a:gd name="connsiteY6" fmla="*/ 5641750 h 5641750"/>
              <a:gd name="connsiteX7" fmla="*/ 1468 w 12250418"/>
              <a:gd name="connsiteY7" fmla="*/ 5605801 h 5641750"/>
              <a:gd name="connsiteX8" fmla="*/ 8556 w 12250418"/>
              <a:gd name="connsiteY8" fmla="*/ 7465 h 5641750"/>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39037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158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950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2679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518" h="5646985">
                <a:moveTo>
                  <a:pt x="36356" y="0"/>
                </a:moveTo>
                <a:cubicBezTo>
                  <a:pt x="-3261" y="3680"/>
                  <a:pt x="10575546" y="7195"/>
                  <a:pt x="10580742" y="2060"/>
                </a:cubicBezTo>
                <a:cubicBezTo>
                  <a:pt x="10585164" y="8773"/>
                  <a:pt x="10734049" y="547399"/>
                  <a:pt x="10734472" y="540071"/>
                </a:cubicBezTo>
                <a:cubicBezTo>
                  <a:pt x="10733964" y="554065"/>
                  <a:pt x="11783214" y="248385"/>
                  <a:pt x="11778368" y="242212"/>
                </a:cubicBezTo>
                <a:cubicBezTo>
                  <a:pt x="11768772" y="243470"/>
                  <a:pt x="11715925" y="7219"/>
                  <a:pt x="11712679" y="8477"/>
                </a:cubicBezTo>
                <a:cubicBezTo>
                  <a:pt x="11726567" y="1405"/>
                  <a:pt x="12254805" y="7033"/>
                  <a:pt x="12265518" y="3136"/>
                </a:cubicBezTo>
                <a:lnTo>
                  <a:pt x="12228811" y="5646985"/>
                </a:lnTo>
                <a:lnTo>
                  <a:pt x="693" y="5611036"/>
                </a:lnTo>
                <a:cubicBezTo>
                  <a:pt x="-6395" y="3829984"/>
                  <a:pt x="43444" y="1781052"/>
                  <a:pt x="36356" y="0"/>
                </a:cubicBezTo>
                <a:close/>
              </a:path>
            </a:pathLst>
          </a:custGeom>
          <a:solidFill>
            <a:schemeClr val="bg1">
              <a:lumMod val="95000"/>
            </a:schemeClr>
          </a:solidFill>
        </p:spPr>
        <p:txBody>
          <a:bodyPr lIns="0" tIns="0" rIns="0" bIns="0" anchor="ctr" anchorCtr="0"/>
          <a:lstStyle>
            <a:lvl1pPr algn="ctr">
              <a:defRPr>
                <a:latin typeface="Verdana" panose="020B0604030504040204" pitchFamily="34" charset="0"/>
                <a:ea typeface="Verdana" panose="020B0604030504040204" pitchFamily="34" charset="0"/>
                <a:cs typeface="Verdana" panose="020B0604030504040204" pitchFamily="34" charset="0"/>
              </a:defRPr>
            </a:lvl1pPr>
          </a:lstStyle>
          <a:p>
            <a:endParaRPr lang="nl-NL"/>
          </a:p>
        </p:txBody>
      </p:sp>
      <p:sp>
        <p:nvSpPr>
          <p:cNvPr id="17" name="object 4">
            <a:extLst>
              <a:ext uri="{FF2B5EF4-FFF2-40B4-BE49-F238E27FC236}">
                <a16:creationId xmlns:a16="http://schemas.microsoft.com/office/drawing/2014/main" id="{FA404F75-13A3-8745-8E06-851E0F1DEDC9}"/>
              </a:ext>
            </a:extLst>
          </p:cNvPr>
          <p:cNvSpPr/>
          <p:nvPr userDrawn="1"/>
        </p:nvSpPr>
        <p:spPr>
          <a:xfrm>
            <a:off x="0" y="0"/>
            <a:ext cx="12193270" cy="1269365"/>
          </a:xfrm>
          <a:custGeom>
            <a:avLst/>
            <a:gdLst/>
            <a:ahLst/>
            <a:cxnLst/>
            <a:rect l="l" t="t" r="r" b="b"/>
            <a:pathLst>
              <a:path w="12193270" h="1269365">
                <a:moveTo>
                  <a:pt x="0" y="1269009"/>
                </a:moveTo>
                <a:lnTo>
                  <a:pt x="12193206" y="1269009"/>
                </a:lnTo>
                <a:lnTo>
                  <a:pt x="12193206" y="0"/>
                </a:lnTo>
                <a:lnTo>
                  <a:pt x="0" y="0"/>
                </a:lnTo>
                <a:lnTo>
                  <a:pt x="0" y="1269009"/>
                </a:lnTo>
                <a:close/>
              </a:path>
            </a:pathLst>
          </a:custGeom>
          <a:solidFill>
            <a:schemeClr val="tx1"/>
          </a:solidFill>
        </p:spPr>
        <p:txBody>
          <a:bodyPr wrap="square" lIns="0" tIns="0" rIns="0" bIns="0" rtlCol="0"/>
          <a:lstStyle/>
          <a:p>
            <a:endParaRPr/>
          </a:p>
        </p:txBody>
      </p:sp>
      <p:sp>
        <p:nvSpPr>
          <p:cNvPr id="18" name="object 5">
            <a:extLst>
              <a:ext uri="{FF2B5EF4-FFF2-40B4-BE49-F238E27FC236}">
                <a16:creationId xmlns:a16="http://schemas.microsoft.com/office/drawing/2014/main" id="{D12563CD-D2B8-A047-B540-24855DE80AE0}"/>
              </a:ext>
            </a:extLst>
          </p:cNvPr>
          <p:cNvSpPr/>
          <p:nvPr userDrawn="1"/>
        </p:nvSpPr>
        <p:spPr>
          <a:xfrm>
            <a:off x="9266392" y="0"/>
            <a:ext cx="2927350" cy="1269365"/>
          </a:xfrm>
          <a:custGeom>
            <a:avLst/>
            <a:gdLst/>
            <a:ahLst/>
            <a:cxnLst/>
            <a:rect l="l" t="t" r="r" b="b"/>
            <a:pathLst>
              <a:path w="2927350" h="1269365">
                <a:moveTo>
                  <a:pt x="2926816" y="0"/>
                </a:moveTo>
                <a:lnTo>
                  <a:pt x="0" y="0"/>
                </a:lnTo>
                <a:lnTo>
                  <a:pt x="349592" y="1269009"/>
                </a:lnTo>
                <a:lnTo>
                  <a:pt x="2926816" y="1269009"/>
                </a:lnTo>
                <a:lnTo>
                  <a:pt x="2926816" y="0"/>
                </a:lnTo>
                <a:close/>
              </a:path>
            </a:pathLst>
          </a:custGeom>
          <a:solidFill>
            <a:srgbClr val="8C80B3"/>
          </a:solidFill>
        </p:spPr>
        <p:txBody>
          <a:bodyPr wrap="square" lIns="0" tIns="0" rIns="0" bIns="0" rtlCol="0"/>
          <a:lstStyle/>
          <a:p>
            <a:endParaRPr/>
          </a:p>
        </p:txBody>
      </p:sp>
      <p:sp>
        <p:nvSpPr>
          <p:cNvPr id="21" name="object 9">
            <a:extLst>
              <a:ext uri="{FF2B5EF4-FFF2-40B4-BE49-F238E27FC236}">
                <a16:creationId xmlns:a16="http://schemas.microsoft.com/office/drawing/2014/main" id="{02DA986F-739C-9240-AC77-664684AF2ED3}"/>
              </a:ext>
            </a:extLst>
          </p:cNvPr>
          <p:cNvSpPr/>
          <p:nvPr userDrawn="1"/>
        </p:nvSpPr>
        <p:spPr>
          <a:xfrm>
            <a:off x="11477468" y="1067370"/>
            <a:ext cx="158115" cy="147320"/>
          </a:xfrm>
          <a:custGeom>
            <a:avLst/>
            <a:gdLst/>
            <a:ahLst/>
            <a:cxnLst/>
            <a:rect l="l" t="t" r="r" b="b"/>
            <a:pathLst>
              <a:path w="158115" h="147319">
                <a:moveTo>
                  <a:pt x="115506" y="0"/>
                </a:moveTo>
                <a:lnTo>
                  <a:pt x="0" y="146761"/>
                </a:lnTo>
                <a:lnTo>
                  <a:pt x="157568" y="146761"/>
                </a:lnTo>
                <a:lnTo>
                  <a:pt x="115506" y="0"/>
                </a:lnTo>
                <a:close/>
              </a:path>
            </a:pathLst>
          </a:custGeom>
          <a:solidFill>
            <a:srgbClr val="3B2F85"/>
          </a:solidFill>
        </p:spPr>
        <p:txBody>
          <a:bodyPr wrap="square" lIns="0" tIns="0" rIns="0" bIns="0" rtlCol="0"/>
          <a:lstStyle/>
          <a:p>
            <a:endParaRPr/>
          </a:p>
        </p:txBody>
      </p:sp>
      <p:sp>
        <p:nvSpPr>
          <p:cNvPr id="30" name="object 3">
            <a:extLst>
              <a:ext uri="{FF2B5EF4-FFF2-40B4-BE49-F238E27FC236}">
                <a16:creationId xmlns:a16="http://schemas.microsoft.com/office/drawing/2014/main" id="{0DEC4C86-6793-854E-99FF-AE780241EFC1}"/>
              </a:ext>
            </a:extLst>
          </p:cNvPr>
          <p:cNvSpPr>
            <a:spLocks noChangeAspect="1"/>
          </p:cNvSpPr>
          <p:nvPr userDrawn="1"/>
        </p:nvSpPr>
        <p:spPr>
          <a:xfrm>
            <a:off x="8686800" y="0"/>
            <a:ext cx="3531276" cy="1270800"/>
          </a:xfrm>
          <a:custGeom>
            <a:avLst/>
            <a:gdLst/>
            <a:ahLst/>
            <a:cxnLst/>
            <a:rect l="l" t="t" r="r" b="b"/>
            <a:pathLst>
              <a:path w="2927350" h="1053465">
                <a:moveTo>
                  <a:pt x="2926816" y="0"/>
                </a:moveTo>
                <a:lnTo>
                  <a:pt x="0" y="0"/>
                </a:lnTo>
                <a:lnTo>
                  <a:pt x="290080" y="1052995"/>
                </a:lnTo>
                <a:lnTo>
                  <a:pt x="2926816" y="1052995"/>
                </a:lnTo>
                <a:lnTo>
                  <a:pt x="2926816" y="0"/>
                </a:lnTo>
                <a:close/>
              </a:path>
            </a:pathLst>
          </a:custGeom>
          <a:solidFill>
            <a:schemeClr val="accent2"/>
          </a:solidFill>
        </p:spPr>
        <p:txBody>
          <a:bodyPr wrap="square" lIns="0" tIns="0" rIns="0" bIns="0" rtlCol="0"/>
          <a:lstStyle/>
          <a:p>
            <a:endParaRPr/>
          </a:p>
        </p:txBody>
      </p:sp>
      <p:sp>
        <p:nvSpPr>
          <p:cNvPr id="40" name="Titel 6">
            <a:extLst>
              <a:ext uri="{FF2B5EF4-FFF2-40B4-BE49-F238E27FC236}">
                <a16:creationId xmlns:a16="http://schemas.microsoft.com/office/drawing/2014/main" id="{99E017D7-384A-F549-AE4A-9A82DFFD663A}"/>
              </a:ext>
            </a:extLst>
          </p:cNvPr>
          <p:cNvSpPr>
            <a:spLocks noGrp="1"/>
          </p:cNvSpPr>
          <p:nvPr>
            <p:ph type="title"/>
          </p:nvPr>
        </p:nvSpPr>
        <p:spPr>
          <a:xfrm>
            <a:off x="457200" y="365377"/>
            <a:ext cx="10909300" cy="538609"/>
          </a:xfrm>
          <a:prstGeom prst="rect">
            <a:avLst/>
          </a:prstGeom>
        </p:spPr>
        <p:txBody>
          <a:bodyPr lIns="0" tIns="0" rIns="0" bIns="0" anchor="ctr" anchorCtr="0">
            <a:spAutoFit/>
          </a:bodyPr>
          <a:lstStyle>
            <a:lvl1pPr>
              <a:defRPr sz="3500" b="1">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pic>
        <p:nvPicPr>
          <p:cNvPr id="47" name="Afbeelding 46">
            <a:extLst>
              <a:ext uri="{FF2B5EF4-FFF2-40B4-BE49-F238E27FC236}">
                <a16:creationId xmlns:a16="http://schemas.microsoft.com/office/drawing/2014/main" id="{B8934231-0A4E-C946-85D0-5C7B55BF79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19437" y="9145"/>
            <a:ext cx="2286000" cy="2276855"/>
          </a:xfrm>
          <a:prstGeom prst="rect">
            <a:avLst/>
          </a:prstGeom>
        </p:spPr>
      </p:pic>
      <p:sp>
        <p:nvSpPr>
          <p:cNvPr id="10" name="Tijdelijke aanduiding voor SmartArt 43">
            <a:extLst>
              <a:ext uri="{FF2B5EF4-FFF2-40B4-BE49-F238E27FC236}">
                <a16:creationId xmlns:a16="http://schemas.microsoft.com/office/drawing/2014/main" id="{4E0E6706-1259-3741-AB5F-7B2B508A6D7C}"/>
              </a:ext>
            </a:extLst>
          </p:cNvPr>
          <p:cNvSpPr>
            <a:spLocks noGrp="1" noChangeAspect="1"/>
          </p:cNvSpPr>
          <p:nvPr>
            <p:ph type="dgm" sz="quarter" idx="12"/>
          </p:nvPr>
        </p:nvSpPr>
        <p:spPr>
          <a:xfrm>
            <a:off x="-6350" y="1263600"/>
            <a:ext cx="12246350" cy="705600"/>
          </a:xfrm>
          <a:custGeom>
            <a:avLst/>
            <a:gdLst>
              <a:gd name="connsiteX0" fmla="*/ 0 w 12218076"/>
              <a:gd name="connsiteY0" fmla="*/ 0 h 692785"/>
              <a:gd name="connsiteX1" fmla="*/ 12218076 w 12218076"/>
              <a:gd name="connsiteY1" fmla="*/ 0 h 692785"/>
              <a:gd name="connsiteX2" fmla="*/ 12218076 w 12218076"/>
              <a:gd name="connsiteY2" fmla="*/ 692785 h 692785"/>
              <a:gd name="connsiteX3" fmla="*/ 0 w 12218076"/>
              <a:gd name="connsiteY3" fmla="*/ 692785 h 692785"/>
              <a:gd name="connsiteX4" fmla="*/ 0 w 12218076"/>
              <a:gd name="connsiteY4" fmla="*/ 0 h 692785"/>
              <a:gd name="connsiteX0" fmla="*/ 0 w 12218076"/>
              <a:gd name="connsiteY0" fmla="*/ 3 h 692788"/>
              <a:gd name="connsiteX1" fmla="*/ 10705605 w 12218076"/>
              <a:gd name="connsiteY1" fmla="*/ 547563 h 692788"/>
              <a:gd name="connsiteX2" fmla="*/ 12218076 w 12218076"/>
              <a:gd name="connsiteY2" fmla="*/ 3 h 692788"/>
              <a:gd name="connsiteX3" fmla="*/ 12218076 w 12218076"/>
              <a:gd name="connsiteY3" fmla="*/ 692788 h 692788"/>
              <a:gd name="connsiteX4" fmla="*/ 0 w 12218076"/>
              <a:gd name="connsiteY4" fmla="*/ 692788 h 692788"/>
              <a:gd name="connsiteX5" fmla="*/ 0 w 12218076"/>
              <a:gd name="connsiteY5" fmla="*/ 3 h 692788"/>
              <a:gd name="connsiteX0" fmla="*/ 0 w 12218076"/>
              <a:gd name="connsiteY0" fmla="*/ 50186 h 742971"/>
              <a:gd name="connsiteX1" fmla="*/ 10503725 w 12218076"/>
              <a:gd name="connsiteY1" fmla="*/ 45543 h 742971"/>
              <a:gd name="connsiteX2" fmla="*/ 10705605 w 12218076"/>
              <a:gd name="connsiteY2" fmla="*/ 597746 h 742971"/>
              <a:gd name="connsiteX3" fmla="*/ 12218076 w 12218076"/>
              <a:gd name="connsiteY3" fmla="*/ 50186 h 742971"/>
              <a:gd name="connsiteX4" fmla="*/ 12218076 w 12218076"/>
              <a:gd name="connsiteY4" fmla="*/ 742971 h 742971"/>
              <a:gd name="connsiteX5" fmla="*/ 0 w 12218076"/>
              <a:gd name="connsiteY5" fmla="*/ 742971 h 742971"/>
              <a:gd name="connsiteX6" fmla="*/ 0 w 12218076"/>
              <a:gd name="connsiteY6" fmla="*/ 50186 h 742971"/>
              <a:gd name="connsiteX0" fmla="*/ 0 w 12218076"/>
              <a:gd name="connsiteY0" fmla="*/ 10730 h 703515"/>
              <a:gd name="connsiteX1" fmla="*/ 10503725 w 12218076"/>
              <a:gd name="connsiteY1" fmla="*/ 6087 h 703515"/>
              <a:gd name="connsiteX2" fmla="*/ 10705605 w 12218076"/>
              <a:gd name="connsiteY2" fmla="*/ 558290 h 703515"/>
              <a:gd name="connsiteX3" fmla="*/ 12218076 w 12218076"/>
              <a:gd name="connsiteY3" fmla="*/ 10730 h 703515"/>
              <a:gd name="connsiteX4" fmla="*/ 12218076 w 12218076"/>
              <a:gd name="connsiteY4" fmla="*/ 703515 h 703515"/>
              <a:gd name="connsiteX5" fmla="*/ 0 w 12218076"/>
              <a:gd name="connsiteY5" fmla="*/ 703515 h 703515"/>
              <a:gd name="connsiteX6" fmla="*/ 0 w 12218076"/>
              <a:gd name="connsiteY6" fmla="*/ 10730 h 703515"/>
              <a:gd name="connsiteX0" fmla="*/ 0 w 12218076"/>
              <a:gd name="connsiteY0" fmla="*/ 10730 h 703515"/>
              <a:gd name="connsiteX1" fmla="*/ 10503725 w 12218076"/>
              <a:gd name="connsiteY1" fmla="*/ 6087 h 703515"/>
              <a:gd name="connsiteX2" fmla="*/ 10705605 w 12218076"/>
              <a:gd name="connsiteY2" fmla="*/ 558290 h 703515"/>
              <a:gd name="connsiteX3" fmla="*/ 12218076 w 12218076"/>
              <a:gd name="connsiteY3" fmla="*/ 10730 h 703515"/>
              <a:gd name="connsiteX4" fmla="*/ 12218076 w 12218076"/>
              <a:gd name="connsiteY4" fmla="*/ 703515 h 703515"/>
              <a:gd name="connsiteX5" fmla="*/ 0 w 12218076"/>
              <a:gd name="connsiteY5" fmla="*/ 703515 h 703515"/>
              <a:gd name="connsiteX6" fmla="*/ 0 w 12218076"/>
              <a:gd name="connsiteY6" fmla="*/ 10730 h 703515"/>
              <a:gd name="connsiteX0" fmla="*/ 0 w 12218076"/>
              <a:gd name="connsiteY0" fmla="*/ 10730 h 703515"/>
              <a:gd name="connsiteX1" fmla="*/ 10503725 w 12218076"/>
              <a:gd name="connsiteY1" fmla="*/ 6087 h 703515"/>
              <a:gd name="connsiteX2" fmla="*/ 10705605 w 12218076"/>
              <a:gd name="connsiteY2" fmla="*/ 558290 h 703515"/>
              <a:gd name="connsiteX3" fmla="*/ 12218076 w 12218076"/>
              <a:gd name="connsiteY3" fmla="*/ 10730 h 703515"/>
              <a:gd name="connsiteX4" fmla="*/ 12218076 w 12218076"/>
              <a:gd name="connsiteY4" fmla="*/ 703515 h 703515"/>
              <a:gd name="connsiteX5" fmla="*/ 0 w 12218076"/>
              <a:gd name="connsiteY5" fmla="*/ 703515 h 703515"/>
              <a:gd name="connsiteX6" fmla="*/ 0 w 12218076"/>
              <a:gd name="connsiteY6" fmla="*/ 10730 h 703515"/>
              <a:gd name="connsiteX0" fmla="*/ 0 w 12218076"/>
              <a:gd name="connsiteY0" fmla="*/ 8568 h 701353"/>
              <a:gd name="connsiteX1" fmla="*/ 10545289 w 12218076"/>
              <a:gd name="connsiteY1" fmla="*/ 15800 h 701353"/>
              <a:gd name="connsiteX2" fmla="*/ 10705605 w 12218076"/>
              <a:gd name="connsiteY2" fmla="*/ 556128 h 701353"/>
              <a:gd name="connsiteX3" fmla="*/ 12218076 w 12218076"/>
              <a:gd name="connsiteY3" fmla="*/ 8568 h 701353"/>
              <a:gd name="connsiteX4" fmla="*/ 12218076 w 12218076"/>
              <a:gd name="connsiteY4" fmla="*/ 701353 h 701353"/>
              <a:gd name="connsiteX5" fmla="*/ 0 w 12218076"/>
              <a:gd name="connsiteY5" fmla="*/ 701353 h 701353"/>
              <a:gd name="connsiteX6" fmla="*/ 0 w 12218076"/>
              <a:gd name="connsiteY6" fmla="*/ 8568 h 701353"/>
              <a:gd name="connsiteX0" fmla="*/ 0 w 12218076"/>
              <a:gd name="connsiteY0" fmla="*/ 10729 h 703514"/>
              <a:gd name="connsiteX1" fmla="*/ 10545289 w 12218076"/>
              <a:gd name="connsiteY1" fmla="*/ 6086 h 703514"/>
              <a:gd name="connsiteX2" fmla="*/ 10705605 w 12218076"/>
              <a:gd name="connsiteY2" fmla="*/ 558289 h 703514"/>
              <a:gd name="connsiteX3" fmla="*/ 12218076 w 12218076"/>
              <a:gd name="connsiteY3" fmla="*/ 10729 h 703514"/>
              <a:gd name="connsiteX4" fmla="*/ 12218076 w 12218076"/>
              <a:gd name="connsiteY4" fmla="*/ 703514 h 703514"/>
              <a:gd name="connsiteX5" fmla="*/ 0 w 12218076"/>
              <a:gd name="connsiteY5" fmla="*/ 703514 h 703514"/>
              <a:gd name="connsiteX6" fmla="*/ 0 w 12218076"/>
              <a:gd name="connsiteY6" fmla="*/ 10729 h 703514"/>
              <a:gd name="connsiteX0" fmla="*/ 0 w 12218076"/>
              <a:gd name="connsiteY0" fmla="*/ 16518 h 709303"/>
              <a:gd name="connsiteX1" fmla="*/ 10533414 w 12218076"/>
              <a:gd name="connsiteY1" fmla="*/ 0 h 709303"/>
              <a:gd name="connsiteX2" fmla="*/ 10705605 w 12218076"/>
              <a:gd name="connsiteY2" fmla="*/ 564078 h 709303"/>
              <a:gd name="connsiteX3" fmla="*/ 12218076 w 12218076"/>
              <a:gd name="connsiteY3" fmla="*/ 16518 h 709303"/>
              <a:gd name="connsiteX4" fmla="*/ 12218076 w 12218076"/>
              <a:gd name="connsiteY4" fmla="*/ 709303 h 709303"/>
              <a:gd name="connsiteX5" fmla="*/ 0 w 12218076"/>
              <a:gd name="connsiteY5" fmla="*/ 709303 h 709303"/>
              <a:gd name="connsiteX6" fmla="*/ 0 w 12218076"/>
              <a:gd name="connsiteY6" fmla="*/ 16518 h 709303"/>
              <a:gd name="connsiteX0" fmla="*/ 0 w 12218076"/>
              <a:gd name="connsiteY0" fmla="*/ 12305 h 705090"/>
              <a:gd name="connsiteX1" fmla="*/ 10521538 w 12218076"/>
              <a:gd name="connsiteY1" fmla="*/ 1725 h 705090"/>
              <a:gd name="connsiteX2" fmla="*/ 10705605 w 12218076"/>
              <a:gd name="connsiteY2" fmla="*/ 559865 h 705090"/>
              <a:gd name="connsiteX3" fmla="*/ 12218076 w 12218076"/>
              <a:gd name="connsiteY3" fmla="*/ 12305 h 705090"/>
              <a:gd name="connsiteX4" fmla="*/ 12218076 w 12218076"/>
              <a:gd name="connsiteY4" fmla="*/ 705090 h 705090"/>
              <a:gd name="connsiteX5" fmla="*/ 0 w 12218076"/>
              <a:gd name="connsiteY5" fmla="*/ 705090 h 705090"/>
              <a:gd name="connsiteX6" fmla="*/ 0 w 12218076"/>
              <a:gd name="connsiteY6"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2218076 w 12218076"/>
              <a:gd name="connsiteY3" fmla="*/ 12305 h 705090"/>
              <a:gd name="connsiteX4" fmla="*/ 12218076 w 12218076"/>
              <a:gd name="connsiteY4" fmla="*/ 705090 h 705090"/>
              <a:gd name="connsiteX5" fmla="*/ 0 w 12218076"/>
              <a:gd name="connsiteY5" fmla="*/ 705090 h 705090"/>
              <a:gd name="connsiteX6" fmla="*/ 0 w 12218076"/>
              <a:gd name="connsiteY6"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2218076 w 12218076"/>
              <a:gd name="connsiteY4" fmla="*/ 12305 h 705090"/>
              <a:gd name="connsiteX5" fmla="*/ 12218076 w 12218076"/>
              <a:gd name="connsiteY5" fmla="*/ 705090 h 705090"/>
              <a:gd name="connsiteX6" fmla="*/ 0 w 12218076"/>
              <a:gd name="connsiteY6" fmla="*/ 705090 h 705090"/>
              <a:gd name="connsiteX7" fmla="*/ 0 w 12218076"/>
              <a:gd name="connsiteY7"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24426"/>
              <a:gd name="connsiteY0" fmla="*/ 12305 h 705090"/>
              <a:gd name="connsiteX1" fmla="*/ 10521538 w 12224426"/>
              <a:gd name="connsiteY1" fmla="*/ 1725 h 705090"/>
              <a:gd name="connsiteX2" fmla="*/ 10667505 w 12224426"/>
              <a:gd name="connsiteY2" fmla="*/ 553515 h 705090"/>
              <a:gd name="connsiteX3" fmla="*/ 11714958 w 12224426"/>
              <a:gd name="connsiteY3" fmla="*/ 236124 h 705090"/>
              <a:gd name="connsiteX4" fmla="*/ 11654633 w 12224426"/>
              <a:gd name="connsiteY4" fmla="*/ 7524 h 705090"/>
              <a:gd name="connsiteX5" fmla="*/ 12224426 w 12224426"/>
              <a:gd name="connsiteY5" fmla="*/ 9130 h 705090"/>
              <a:gd name="connsiteX6" fmla="*/ 12218076 w 12224426"/>
              <a:gd name="connsiteY6" fmla="*/ 705090 h 705090"/>
              <a:gd name="connsiteX7" fmla="*/ 0 w 12224426"/>
              <a:gd name="connsiteY7" fmla="*/ 705090 h 705090"/>
              <a:gd name="connsiteX8" fmla="*/ 0 w 12224426"/>
              <a:gd name="connsiteY8" fmla="*/ 12305 h 705090"/>
              <a:gd name="connsiteX0" fmla="*/ 0 w 12256176"/>
              <a:gd name="connsiteY0" fmla="*/ 13755 h 703365"/>
              <a:gd name="connsiteX1" fmla="*/ 10553288 w 12256176"/>
              <a:gd name="connsiteY1" fmla="*/ 0 h 703365"/>
              <a:gd name="connsiteX2" fmla="*/ 10699255 w 12256176"/>
              <a:gd name="connsiteY2" fmla="*/ 551790 h 703365"/>
              <a:gd name="connsiteX3" fmla="*/ 11746708 w 12256176"/>
              <a:gd name="connsiteY3" fmla="*/ 234399 h 703365"/>
              <a:gd name="connsiteX4" fmla="*/ 11686383 w 12256176"/>
              <a:gd name="connsiteY4" fmla="*/ 5799 h 703365"/>
              <a:gd name="connsiteX5" fmla="*/ 12256176 w 12256176"/>
              <a:gd name="connsiteY5" fmla="*/ 7405 h 703365"/>
              <a:gd name="connsiteX6" fmla="*/ 12249826 w 12256176"/>
              <a:gd name="connsiteY6" fmla="*/ 703365 h 703365"/>
              <a:gd name="connsiteX7" fmla="*/ 31750 w 12256176"/>
              <a:gd name="connsiteY7" fmla="*/ 703365 h 703365"/>
              <a:gd name="connsiteX8" fmla="*/ 0 w 12256176"/>
              <a:gd name="connsiteY8" fmla="*/ 13755 h 703365"/>
              <a:gd name="connsiteX0" fmla="*/ 0 w 12256176"/>
              <a:gd name="connsiteY0" fmla="*/ 13755 h 703365"/>
              <a:gd name="connsiteX1" fmla="*/ 10553288 w 12256176"/>
              <a:gd name="connsiteY1" fmla="*/ 0 h 703365"/>
              <a:gd name="connsiteX2" fmla="*/ 10699255 w 12256176"/>
              <a:gd name="connsiteY2" fmla="*/ 551790 h 703365"/>
              <a:gd name="connsiteX3" fmla="*/ 11746708 w 12256176"/>
              <a:gd name="connsiteY3" fmla="*/ 234399 h 703365"/>
              <a:gd name="connsiteX4" fmla="*/ 11686383 w 12256176"/>
              <a:gd name="connsiteY4" fmla="*/ 5799 h 703365"/>
              <a:gd name="connsiteX5" fmla="*/ 12256176 w 12256176"/>
              <a:gd name="connsiteY5" fmla="*/ 7405 h 703365"/>
              <a:gd name="connsiteX6" fmla="*/ 12249826 w 12256176"/>
              <a:gd name="connsiteY6" fmla="*/ 703365 h 703365"/>
              <a:gd name="connsiteX7" fmla="*/ 31750 w 12256176"/>
              <a:gd name="connsiteY7" fmla="*/ 703365 h 703365"/>
              <a:gd name="connsiteX8" fmla="*/ 0 w 12256176"/>
              <a:gd name="connsiteY8" fmla="*/ 13755 h 703365"/>
              <a:gd name="connsiteX0" fmla="*/ 0 w 12237126"/>
              <a:gd name="connsiteY0" fmla="*/ 7405 h 703365"/>
              <a:gd name="connsiteX1" fmla="*/ 10534238 w 12237126"/>
              <a:gd name="connsiteY1" fmla="*/ 0 h 703365"/>
              <a:gd name="connsiteX2" fmla="*/ 10680205 w 12237126"/>
              <a:gd name="connsiteY2" fmla="*/ 551790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12700 w 12237126"/>
              <a:gd name="connsiteY7" fmla="*/ 703365 h 703365"/>
              <a:gd name="connsiteX8" fmla="*/ 0 w 12237126"/>
              <a:gd name="connsiteY8" fmla="*/ 7405 h 703365"/>
              <a:gd name="connsiteX0" fmla="*/ 0 w 12237126"/>
              <a:gd name="connsiteY0" fmla="*/ 7405 h 703365"/>
              <a:gd name="connsiteX1" fmla="*/ 10534238 w 12237126"/>
              <a:gd name="connsiteY1" fmla="*/ 0 h 703365"/>
              <a:gd name="connsiteX2" fmla="*/ 10680205 w 12237126"/>
              <a:gd name="connsiteY2" fmla="*/ 551790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9255 w 12237126"/>
              <a:gd name="connsiteY2" fmla="*/ 548615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9255 w 12237126"/>
              <a:gd name="connsiteY2" fmla="*/ 548615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705605 w 12237126"/>
              <a:gd name="connsiteY2" fmla="*/ 539090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2905 w 12237126"/>
              <a:gd name="connsiteY2" fmla="*/ 529565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2905 w 12237126"/>
              <a:gd name="connsiteY2" fmla="*/ 529565 h 703365"/>
              <a:gd name="connsiteX3" fmla="*/ 11743533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2905 w 12237126"/>
              <a:gd name="connsiteY2" fmla="*/ 529565 h 703365"/>
              <a:gd name="connsiteX3" fmla="*/ 11743533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6080 w 12237126"/>
              <a:gd name="connsiteY2" fmla="*/ 539090 h 703365"/>
              <a:gd name="connsiteX3" fmla="*/ 11743533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6080 w 12237126"/>
              <a:gd name="connsiteY2" fmla="*/ 539090 h 703365"/>
              <a:gd name="connsiteX3" fmla="*/ 11730833 w 12237126"/>
              <a:gd name="connsiteY3" fmla="*/ 243924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86555 w 12237126"/>
              <a:gd name="connsiteY2" fmla="*/ 548615 h 703365"/>
              <a:gd name="connsiteX3" fmla="*/ 11730833 w 12237126"/>
              <a:gd name="connsiteY3" fmla="*/ 243924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40301"/>
              <a:gd name="connsiteY0" fmla="*/ 7405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7405 h 703365"/>
              <a:gd name="connsiteX0" fmla="*/ 0 w 12268876"/>
              <a:gd name="connsiteY0" fmla="*/ 0 h 705485"/>
              <a:gd name="connsiteX1" fmla="*/ 10562813 w 12268876"/>
              <a:gd name="connsiteY1" fmla="*/ 2120 h 705485"/>
              <a:gd name="connsiteX2" fmla="*/ 10715130 w 12268876"/>
              <a:gd name="connsiteY2" fmla="*/ 550735 h 705485"/>
              <a:gd name="connsiteX3" fmla="*/ 11759408 w 12268876"/>
              <a:gd name="connsiteY3" fmla="*/ 246044 h 705485"/>
              <a:gd name="connsiteX4" fmla="*/ 11695908 w 12268876"/>
              <a:gd name="connsiteY4" fmla="*/ 7919 h 705485"/>
              <a:gd name="connsiteX5" fmla="*/ 12268876 w 12268876"/>
              <a:gd name="connsiteY5" fmla="*/ 6350 h 705485"/>
              <a:gd name="connsiteX6" fmla="*/ 12259351 w 12268876"/>
              <a:gd name="connsiteY6" fmla="*/ 705485 h 705485"/>
              <a:gd name="connsiteX7" fmla="*/ 31750 w 12268876"/>
              <a:gd name="connsiteY7" fmla="*/ 702310 h 705485"/>
              <a:gd name="connsiteX8" fmla="*/ 0 w 12268876"/>
              <a:gd name="connsiteY8" fmla="*/ 0 h 70548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695908 w 12240301"/>
              <a:gd name="connsiteY3" fmla="*/ 2058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568908 w 12240301"/>
              <a:gd name="connsiteY3" fmla="*/ 946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4008 w 12240301"/>
              <a:gd name="connsiteY3" fmla="*/ 25344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4008 w 12240301"/>
              <a:gd name="connsiteY3" fmla="*/ 2470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4008 w 12240301"/>
              <a:gd name="connsiteY3" fmla="*/ 2470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594308 w 12240301"/>
              <a:gd name="connsiteY3" fmla="*/ 16137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27658 w 12240301"/>
              <a:gd name="connsiteY3" fmla="*/ 2470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58160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667333 w 12240301"/>
              <a:gd name="connsiteY4" fmla="*/ 2624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724655 w 12240301"/>
              <a:gd name="connsiteY2" fmla="*/ 469240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9730 w 12240301"/>
              <a:gd name="connsiteY2" fmla="*/ 545440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0 h 699135"/>
              <a:gd name="connsiteX1" fmla="*/ 10480263 w 12240301"/>
              <a:gd name="connsiteY1" fmla="*/ 75145 h 699135"/>
              <a:gd name="connsiteX2" fmla="*/ 10689730 w 12240301"/>
              <a:gd name="connsiteY2" fmla="*/ 541210 h 699135"/>
              <a:gd name="connsiteX3" fmla="*/ 11730833 w 12240301"/>
              <a:gd name="connsiteY3" fmla="*/ 239694 h 699135"/>
              <a:gd name="connsiteX4" fmla="*/ 11664158 w 12240301"/>
              <a:gd name="connsiteY4" fmla="*/ 1569 h 699135"/>
              <a:gd name="connsiteX5" fmla="*/ 12240301 w 12240301"/>
              <a:gd name="connsiteY5" fmla="*/ 0 h 699135"/>
              <a:gd name="connsiteX6" fmla="*/ 12230776 w 12240301"/>
              <a:gd name="connsiteY6" fmla="*/ 699135 h 699135"/>
              <a:gd name="connsiteX7" fmla="*/ 3175 w 12240301"/>
              <a:gd name="connsiteY7" fmla="*/ 695960 h 699135"/>
              <a:gd name="connsiteX8" fmla="*/ 0 w 12240301"/>
              <a:gd name="connsiteY8" fmla="*/ 0 h 699135"/>
              <a:gd name="connsiteX0" fmla="*/ 0 w 12240301"/>
              <a:gd name="connsiteY0" fmla="*/ 0 h 699135"/>
              <a:gd name="connsiteX1" fmla="*/ 10480263 w 12240301"/>
              <a:gd name="connsiteY1" fmla="*/ 75145 h 699135"/>
              <a:gd name="connsiteX2" fmla="*/ 10689730 w 12240301"/>
              <a:gd name="connsiteY2" fmla="*/ 541210 h 699135"/>
              <a:gd name="connsiteX3" fmla="*/ 11730833 w 12240301"/>
              <a:gd name="connsiteY3" fmla="*/ 239694 h 699135"/>
              <a:gd name="connsiteX4" fmla="*/ 11664158 w 12240301"/>
              <a:gd name="connsiteY4" fmla="*/ 1569 h 699135"/>
              <a:gd name="connsiteX5" fmla="*/ 12240301 w 12240301"/>
              <a:gd name="connsiteY5" fmla="*/ 0 h 699135"/>
              <a:gd name="connsiteX6" fmla="*/ 12230776 w 12240301"/>
              <a:gd name="connsiteY6" fmla="*/ 699135 h 699135"/>
              <a:gd name="connsiteX7" fmla="*/ 3175 w 12240301"/>
              <a:gd name="connsiteY7" fmla="*/ 695960 h 699135"/>
              <a:gd name="connsiteX8" fmla="*/ 0 w 12240301"/>
              <a:gd name="connsiteY8" fmla="*/ 0 h 699135"/>
              <a:gd name="connsiteX0" fmla="*/ 0 w 12240301"/>
              <a:gd name="connsiteY0" fmla="*/ 0 h 699135"/>
              <a:gd name="connsiteX1" fmla="*/ 10527888 w 12240301"/>
              <a:gd name="connsiteY1" fmla="*/ 2120 h 699135"/>
              <a:gd name="connsiteX2" fmla="*/ 10689730 w 12240301"/>
              <a:gd name="connsiteY2" fmla="*/ 541210 h 699135"/>
              <a:gd name="connsiteX3" fmla="*/ 11730833 w 12240301"/>
              <a:gd name="connsiteY3" fmla="*/ 239694 h 699135"/>
              <a:gd name="connsiteX4" fmla="*/ 11664158 w 12240301"/>
              <a:gd name="connsiteY4" fmla="*/ 1569 h 699135"/>
              <a:gd name="connsiteX5" fmla="*/ 12240301 w 12240301"/>
              <a:gd name="connsiteY5" fmla="*/ 0 h 699135"/>
              <a:gd name="connsiteX6" fmla="*/ 12230776 w 12240301"/>
              <a:gd name="connsiteY6" fmla="*/ 699135 h 699135"/>
              <a:gd name="connsiteX7" fmla="*/ 3175 w 12240301"/>
              <a:gd name="connsiteY7" fmla="*/ 695960 h 699135"/>
              <a:gd name="connsiteX8" fmla="*/ 0 w 12240301"/>
              <a:gd name="connsiteY8" fmla="*/ 0 h 699135"/>
              <a:gd name="connsiteX0" fmla="*/ 0 w 12240301"/>
              <a:gd name="connsiteY0" fmla="*/ 4230 h 703365"/>
              <a:gd name="connsiteX1" fmla="*/ 10527888 w 12240301"/>
              <a:gd name="connsiteY1" fmla="*/ 0 h 703365"/>
              <a:gd name="connsiteX2" fmla="*/ 10689730 w 12240301"/>
              <a:gd name="connsiteY2" fmla="*/ 545440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27888 w 12240301"/>
              <a:gd name="connsiteY1" fmla="*/ 0 h 703365"/>
              <a:gd name="connsiteX2" fmla="*/ 10689730 w 12240301"/>
              <a:gd name="connsiteY2" fmla="*/ 545440 h 703365"/>
              <a:gd name="connsiteX3" fmla="*/ 11730833 w 12240301"/>
              <a:gd name="connsiteY3" fmla="*/ 243924 h 703365"/>
              <a:gd name="connsiteX4" fmla="*/ 11670508 w 12240301"/>
              <a:gd name="connsiteY4" fmla="*/ 2624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781 h 703916"/>
              <a:gd name="connsiteX1" fmla="*/ 10527888 w 12240301"/>
              <a:gd name="connsiteY1" fmla="*/ 551 h 703916"/>
              <a:gd name="connsiteX2" fmla="*/ 10689730 w 12240301"/>
              <a:gd name="connsiteY2" fmla="*/ 545991 h 703916"/>
              <a:gd name="connsiteX3" fmla="*/ 11730833 w 12240301"/>
              <a:gd name="connsiteY3" fmla="*/ 244475 h 703916"/>
              <a:gd name="connsiteX4" fmla="*/ 11660983 w 12240301"/>
              <a:gd name="connsiteY4" fmla="*/ 0 h 703916"/>
              <a:gd name="connsiteX5" fmla="*/ 12240301 w 12240301"/>
              <a:gd name="connsiteY5" fmla="*/ 4781 h 703916"/>
              <a:gd name="connsiteX6" fmla="*/ 12230776 w 12240301"/>
              <a:gd name="connsiteY6" fmla="*/ 703916 h 703916"/>
              <a:gd name="connsiteX7" fmla="*/ 3175 w 12240301"/>
              <a:gd name="connsiteY7" fmla="*/ 700741 h 703916"/>
              <a:gd name="connsiteX8" fmla="*/ 0 w 12240301"/>
              <a:gd name="connsiteY8" fmla="*/ 4781 h 703916"/>
              <a:gd name="connsiteX0" fmla="*/ 0 w 12246651"/>
              <a:gd name="connsiteY0" fmla="*/ 1613 h 703916"/>
              <a:gd name="connsiteX1" fmla="*/ 10534238 w 12246651"/>
              <a:gd name="connsiteY1" fmla="*/ 551 h 703916"/>
              <a:gd name="connsiteX2" fmla="*/ 10696080 w 12246651"/>
              <a:gd name="connsiteY2" fmla="*/ 545991 h 703916"/>
              <a:gd name="connsiteX3" fmla="*/ 11737183 w 12246651"/>
              <a:gd name="connsiteY3" fmla="*/ 244475 h 703916"/>
              <a:gd name="connsiteX4" fmla="*/ 11667333 w 12246651"/>
              <a:gd name="connsiteY4" fmla="*/ 0 h 703916"/>
              <a:gd name="connsiteX5" fmla="*/ 12246651 w 12246651"/>
              <a:gd name="connsiteY5" fmla="*/ 4781 h 703916"/>
              <a:gd name="connsiteX6" fmla="*/ 12237126 w 12246651"/>
              <a:gd name="connsiteY6" fmla="*/ 703916 h 703916"/>
              <a:gd name="connsiteX7" fmla="*/ 9525 w 12246651"/>
              <a:gd name="connsiteY7" fmla="*/ 700741 h 703916"/>
              <a:gd name="connsiteX8" fmla="*/ 0 w 12246651"/>
              <a:gd name="connsiteY8" fmla="*/ 1613 h 70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46651" h="703916">
                <a:moveTo>
                  <a:pt x="0" y="1613"/>
                </a:moveTo>
                <a:cubicBezTo>
                  <a:pt x="5979" y="4005"/>
                  <a:pt x="10526858" y="3881"/>
                  <a:pt x="10534238" y="551"/>
                </a:cubicBezTo>
                <a:cubicBezTo>
                  <a:pt x="10543144" y="14621"/>
                  <a:pt x="10694373" y="540269"/>
                  <a:pt x="10696080" y="545991"/>
                </a:cubicBezTo>
                <a:lnTo>
                  <a:pt x="11737183" y="244475"/>
                </a:lnTo>
                <a:cubicBezTo>
                  <a:pt x="11734008" y="251883"/>
                  <a:pt x="11670508" y="2117"/>
                  <a:pt x="11667333" y="0"/>
                </a:cubicBezTo>
                <a:lnTo>
                  <a:pt x="12246651" y="4781"/>
                </a:lnTo>
                <a:cubicBezTo>
                  <a:pt x="12244534" y="236768"/>
                  <a:pt x="12239243" y="471929"/>
                  <a:pt x="12237126" y="703916"/>
                </a:cubicBezTo>
                <a:lnTo>
                  <a:pt x="9525" y="700741"/>
                </a:lnTo>
                <a:cubicBezTo>
                  <a:pt x="8467" y="469813"/>
                  <a:pt x="1058" y="232541"/>
                  <a:pt x="0" y="1613"/>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none" lIns="0" tIns="0" rIns="0" bIns="0" anchor="ctr" anchorCtr="0"/>
          <a:lstStyle>
            <a:lvl1pPr marL="0" marR="0" indent="0" algn="l" defTabSz="914400" eaLnBrk="1" fontAlgn="auto" latinLnBrk="0" hangingPunct="1">
              <a:lnSpc>
                <a:spcPct val="100000"/>
              </a:lnSpc>
              <a:spcBef>
                <a:spcPts val="0"/>
              </a:spcBef>
              <a:spcAft>
                <a:spcPts val="0"/>
              </a:spcAft>
              <a:buClrTx/>
              <a:buSzTx/>
              <a:buFontTx/>
              <a:buNone/>
              <a:tabLst/>
              <a:defRPr lang="nl-NL" sz="100" b="0" i="0" smtClean="0">
                <a:solidFill>
                  <a:schemeClr val="accent2"/>
                </a:solidFill>
                <a:effectLst/>
                <a:latin typeface="Verdana" panose="020B0604030504040204" pitchFamily="34" charset="0"/>
                <a:ea typeface="Verdana" panose="020B0604030504040204" pitchFamily="34" charset="0"/>
                <a:cs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 met ondertitel geel">
    <p:bg>
      <p:bgPr>
        <a:solidFill>
          <a:schemeClr val="bg1"/>
        </a:solidFill>
        <a:effectLst/>
      </p:bgPr>
    </p:bg>
    <p:spTree>
      <p:nvGrpSpPr>
        <p:cNvPr id="1" name=""/>
        <p:cNvGrpSpPr/>
        <p:nvPr/>
      </p:nvGrpSpPr>
      <p:grpSpPr>
        <a:xfrm>
          <a:off x="0" y="0"/>
          <a:ext cx="0" cy="0"/>
          <a:chOff x="0" y="0"/>
          <a:chExt cx="0" cy="0"/>
        </a:xfrm>
      </p:grpSpPr>
      <p:sp>
        <p:nvSpPr>
          <p:cNvPr id="12" name="Tijdelijke aanduiding voor afbeelding 5">
            <a:extLst>
              <a:ext uri="{FF2B5EF4-FFF2-40B4-BE49-F238E27FC236}">
                <a16:creationId xmlns:a16="http://schemas.microsoft.com/office/drawing/2014/main" id="{72C6DFB3-1305-6643-A50A-7CBA53086E70}"/>
              </a:ext>
            </a:extLst>
          </p:cNvPr>
          <p:cNvSpPr>
            <a:spLocks noGrp="1"/>
          </p:cNvSpPr>
          <p:nvPr>
            <p:ph type="pic" sz="quarter" idx="10"/>
          </p:nvPr>
        </p:nvSpPr>
        <p:spPr>
          <a:xfrm>
            <a:off x="-49580" y="1263182"/>
            <a:ext cx="12265518" cy="5646985"/>
          </a:xfrm>
          <a:custGeom>
            <a:avLst/>
            <a:gdLst>
              <a:gd name="connsiteX0" fmla="*/ 0 w 12192000"/>
              <a:gd name="connsiteY0" fmla="*/ 0 h 5803900"/>
              <a:gd name="connsiteX1" fmla="*/ 12192000 w 12192000"/>
              <a:gd name="connsiteY1" fmla="*/ 0 h 5803900"/>
              <a:gd name="connsiteX2" fmla="*/ 12192000 w 12192000"/>
              <a:gd name="connsiteY2" fmla="*/ 5803900 h 5803900"/>
              <a:gd name="connsiteX3" fmla="*/ 0 w 12192000"/>
              <a:gd name="connsiteY3" fmla="*/ 5803900 h 5803900"/>
              <a:gd name="connsiteX4" fmla="*/ 0 w 12192000"/>
              <a:gd name="connsiteY4" fmla="*/ 0 h 5803900"/>
              <a:gd name="connsiteX0" fmla="*/ 0 w 12192000"/>
              <a:gd name="connsiteY0" fmla="*/ 4 h 5803904"/>
              <a:gd name="connsiteX1" fmla="*/ 11471564 w 12192000"/>
              <a:gd name="connsiteY1" fmla="*/ 284691 h 5803904"/>
              <a:gd name="connsiteX2" fmla="*/ 12192000 w 12192000"/>
              <a:gd name="connsiteY2" fmla="*/ 4 h 5803904"/>
              <a:gd name="connsiteX3" fmla="*/ 12192000 w 12192000"/>
              <a:gd name="connsiteY3" fmla="*/ 5803904 h 5803904"/>
              <a:gd name="connsiteX4" fmla="*/ 0 w 12192000"/>
              <a:gd name="connsiteY4" fmla="*/ 5803904 h 5803904"/>
              <a:gd name="connsiteX5" fmla="*/ 0 w 12192000"/>
              <a:gd name="connsiteY5" fmla="*/ 4 h 5803904"/>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08983 h 6112883"/>
              <a:gd name="connsiteX1" fmla="*/ 10889673 w 12192000"/>
              <a:gd name="connsiteY1" fmla="*/ 803675 h 6112883"/>
              <a:gd name="connsiteX2" fmla="*/ 11471564 w 12192000"/>
              <a:gd name="connsiteY2" fmla="*/ 593670 h 6112883"/>
              <a:gd name="connsiteX3" fmla="*/ 12192000 w 12192000"/>
              <a:gd name="connsiteY3" fmla="*/ 308983 h 6112883"/>
              <a:gd name="connsiteX4" fmla="*/ 12192000 w 12192000"/>
              <a:gd name="connsiteY4" fmla="*/ 6112883 h 6112883"/>
              <a:gd name="connsiteX5" fmla="*/ 0 w 12192000"/>
              <a:gd name="connsiteY5" fmla="*/ 6112883 h 6112883"/>
              <a:gd name="connsiteX6" fmla="*/ 0 w 12192000"/>
              <a:gd name="connsiteY6" fmla="*/ 308983 h 6112883"/>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397366 h 6201266"/>
              <a:gd name="connsiteX1" fmla="*/ 10822258 w 12192000"/>
              <a:gd name="connsiteY1" fmla="*/ 413782 h 6201266"/>
              <a:gd name="connsiteX2" fmla="*/ 10889673 w 12192000"/>
              <a:gd name="connsiteY2" fmla="*/ 892058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1758961 w 12192000"/>
              <a:gd name="connsiteY4" fmla="*/ 408207 h 6201266"/>
              <a:gd name="connsiteX5" fmla="*/ 12192000 w 12192000"/>
              <a:gd name="connsiteY5" fmla="*/ 397366 h 6201266"/>
              <a:gd name="connsiteX6" fmla="*/ 12192000 w 12192000"/>
              <a:gd name="connsiteY6" fmla="*/ 6201266 h 6201266"/>
              <a:gd name="connsiteX7" fmla="*/ 0 w 12192000"/>
              <a:gd name="connsiteY7" fmla="*/ 6201266 h 6201266"/>
              <a:gd name="connsiteX8" fmla="*/ 0 w 12192000"/>
              <a:gd name="connsiteY8" fmla="*/ 397366 h 6201266"/>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6736 w 12192000"/>
              <a:gd name="connsiteY4" fmla="*/ 40677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738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108 w 12192108"/>
              <a:gd name="connsiteY0" fmla="*/ 3710 h 5807610"/>
              <a:gd name="connsiteX1" fmla="*/ 10816016 w 12192108"/>
              <a:gd name="connsiteY1" fmla="*/ 1076 h 5807610"/>
              <a:gd name="connsiteX2" fmla="*/ 10945537 w 12192108"/>
              <a:gd name="connsiteY2" fmla="*/ 442645 h 5807610"/>
              <a:gd name="connsiteX3" fmla="*/ 11800633 w 12192108"/>
              <a:gd name="connsiteY3" fmla="*/ 188811 h 5807610"/>
              <a:gd name="connsiteX4" fmla="*/ 11740019 w 12192108"/>
              <a:gd name="connsiteY4" fmla="*/ 5026 h 5807610"/>
              <a:gd name="connsiteX5" fmla="*/ 12192108 w 12192108"/>
              <a:gd name="connsiteY5" fmla="*/ 3710 h 5807610"/>
              <a:gd name="connsiteX6" fmla="*/ 12192108 w 12192108"/>
              <a:gd name="connsiteY6" fmla="*/ 5807610 h 5807610"/>
              <a:gd name="connsiteX7" fmla="*/ 108 w 12192108"/>
              <a:gd name="connsiteY7" fmla="*/ 5807610 h 5807610"/>
              <a:gd name="connsiteX8" fmla="*/ 108 w 12192108"/>
              <a:gd name="connsiteY8" fmla="*/ 3710 h 5807610"/>
              <a:gd name="connsiteX0" fmla="*/ 108 w 12192108"/>
              <a:gd name="connsiteY0" fmla="*/ 0 h 5803900"/>
              <a:gd name="connsiteX1" fmla="*/ 10804932 w 12192108"/>
              <a:gd name="connsiteY1" fmla="*/ 8449 h 5803900"/>
              <a:gd name="connsiteX2" fmla="*/ 10945537 w 12192108"/>
              <a:gd name="connsiteY2" fmla="*/ 438935 h 5803900"/>
              <a:gd name="connsiteX3" fmla="*/ 11800633 w 12192108"/>
              <a:gd name="connsiteY3" fmla="*/ 185101 h 5803900"/>
              <a:gd name="connsiteX4" fmla="*/ 11740019 w 12192108"/>
              <a:gd name="connsiteY4" fmla="*/ 1316 h 5803900"/>
              <a:gd name="connsiteX5" fmla="*/ 12192108 w 12192108"/>
              <a:gd name="connsiteY5" fmla="*/ 0 h 5803900"/>
              <a:gd name="connsiteX6" fmla="*/ 12192108 w 12192108"/>
              <a:gd name="connsiteY6" fmla="*/ 5803900 h 5803900"/>
              <a:gd name="connsiteX7" fmla="*/ 108 w 12192108"/>
              <a:gd name="connsiteY7" fmla="*/ 5803900 h 5803900"/>
              <a:gd name="connsiteX8" fmla="*/ 108 w 12192108"/>
              <a:gd name="connsiteY8" fmla="*/ 0 h 5803900"/>
              <a:gd name="connsiteX0" fmla="*/ 108 w 12192108"/>
              <a:gd name="connsiteY0" fmla="*/ 5209 h 5809109"/>
              <a:gd name="connsiteX1" fmla="*/ 10801757 w 12192108"/>
              <a:gd name="connsiteY1" fmla="*/ 958 h 5809109"/>
              <a:gd name="connsiteX2" fmla="*/ 109455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175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810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4494 h 5808394"/>
              <a:gd name="connsiteX1" fmla="*/ 10808107 w 12192108"/>
              <a:gd name="connsiteY1" fmla="*/ 243 h 5808394"/>
              <a:gd name="connsiteX2" fmla="*/ 10932837 w 12192108"/>
              <a:gd name="connsiteY2" fmla="*/ 443429 h 5808394"/>
              <a:gd name="connsiteX3" fmla="*/ 11800633 w 12192108"/>
              <a:gd name="connsiteY3" fmla="*/ 189595 h 5808394"/>
              <a:gd name="connsiteX4" fmla="*/ 11740019 w 12192108"/>
              <a:gd name="connsiteY4" fmla="*/ 5810 h 5808394"/>
              <a:gd name="connsiteX5" fmla="*/ 12192108 w 12192108"/>
              <a:gd name="connsiteY5" fmla="*/ 4494 h 5808394"/>
              <a:gd name="connsiteX6" fmla="*/ 12192108 w 12192108"/>
              <a:gd name="connsiteY6" fmla="*/ 5808394 h 5808394"/>
              <a:gd name="connsiteX7" fmla="*/ 108 w 12192108"/>
              <a:gd name="connsiteY7" fmla="*/ 5808394 h 5808394"/>
              <a:gd name="connsiteX8" fmla="*/ 108 w 12192108"/>
              <a:gd name="connsiteY8" fmla="*/ 4494 h 5808394"/>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732812 w 12192108"/>
              <a:gd name="connsiteY2" fmla="*/ 738461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11 w 12192111"/>
              <a:gd name="connsiteY0" fmla="*/ 2076 h 5805976"/>
              <a:gd name="connsiteX1" fmla="*/ 10468385 w 12192111"/>
              <a:gd name="connsiteY1" fmla="*/ 1000 h 5805976"/>
              <a:gd name="connsiteX2" fmla="*/ 10732815 w 12192111"/>
              <a:gd name="connsiteY2" fmla="*/ 736286 h 5805976"/>
              <a:gd name="connsiteX3" fmla="*/ 11800636 w 12192111"/>
              <a:gd name="connsiteY3" fmla="*/ 187177 h 5805976"/>
              <a:gd name="connsiteX4" fmla="*/ 11740022 w 12192111"/>
              <a:gd name="connsiteY4" fmla="*/ 217 h 5805976"/>
              <a:gd name="connsiteX5" fmla="*/ 12192111 w 12192111"/>
              <a:gd name="connsiteY5" fmla="*/ 2076 h 5805976"/>
              <a:gd name="connsiteX6" fmla="*/ 12192111 w 12192111"/>
              <a:gd name="connsiteY6" fmla="*/ 5805976 h 5805976"/>
              <a:gd name="connsiteX7" fmla="*/ 111 w 12192111"/>
              <a:gd name="connsiteY7" fmla="*/ 5805976 h 5805976"/>
              <a:gd name="connsiteX8" fmla="*/ 111 w 12192111"/>
              <a:gd name="connsiteY8" fmla="*/ 2076 h 5805976"/>
              <a:gd name="connsiteX0" fmla="*/ 111 w 12192111"/>
              <a:gd name="connsiteY0" fmla="*/ 1930 h 5805830"/>
              <a:gd name="connsiteX1" fmla="*/ 10468385 w 12192111"/>
              <a:gd name="connsiteY1" fmla="*/ 854 h 5805830"/>
              <a:gd name="connsiteX2" fmla="*/ 10732815 w 12192111"/>
              <a:gd name="connsiteY2" fmla="*/ 736140 h 5805830"/>
              <a:gd name="connsiteX3" fmla="*/ 11657761 w 12192111"/>
              <a:gd name="connsiteY3" fmla="*/ 599781 h 5805830"/>
              <a:gd name="connsiteX4" fmla="*/ 11740022 w 12192111"/>
              <a:gd name="connsiteY4" fmla="*/ 71 h 5805830"/>
              <a:gd name="connsiteX5" fmla="*/ 12192111 w 12192111"/>
              <a:gd name="connsiteY5" fmla="*/ 1930 h 5805830"/>
              <a:gd name="connsiteX6" fmla="*/ 12192111 w 12192111"/>
              <a:gd name="connsiteY6" fmla="*/ 5805830 h 5805830"/>
              <a:gd name="connsiteX7" fmla="*/ 111 w 12192111"/>
              <a:gd name="connsiteY7" fmla="*/ 5805830 h 5805830"/>
              <a:gd name="connsiteX8" fmla="*/ 111 w 12192111"/>
              <a:gd name="connsiteY8" fmla="*/ 1930 h 5805830"/>
              <a:gd name="connsiteX0" fmla="*/ 111 w 12192111"/>
              <a:gd name="connsiteY0" fmla="*/ 1954 h 5805854"/>
              <a:gd name="connsiteX1" fmla="*/ 10468385 w 12192111"/>
              <a:gd name="connsiteY1" fmla="*/ 878 h 5805854"/>
              <a:gd name="connsiteX2" fmla="*/ 10732815 w 12192111"/>
              <a:gd name="connsiteY2" fmla="*/ 7361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8840 w 12192111"/>
              <a:gd name="connsiteY2" fmla="*/ 745689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558190 w 12192111"/>
              <a:gd name="connsiteY2" fmla="*/ 8377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2490 w 12192111"/>
              <a:gd name="connsiteY2" fmla="*/ 74251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2 w 12192112"/>
              <a:gd name="connsiteY0" fmla="*/ 1954 h 5805854"/>
              <a:gd name="connsiteX1" fmla="*/ 10369961 w 12192112"/>
              <a:gd name="connsiteY1" fmla="*/ 15010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1954 h 5805854"/>
              <a:gd name="connsiteX1" fmla="*/ 10519186 w 12192112"/>
              <a:gd name="connsiteY1" fmla="*/ 20725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0 h 5803900"/>
              <a:gd name="connsiteX1" fmla="*/ 10519186 w 12192112"/>
              <a:gd name="connsiteY1" fmla="*/ 205299 h 5803900"/>
              <a:gd name="connsiteX2" fmla="*/ 10672491 w 12192112"/>
              <a:gd name="connsiteY2" fmla="*/ 740560 h 5803900"/>
              <a:gd name="connsiteX3" fmla="*/ 11746662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30787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27612 w 12192112"/>
              <a:gd name="connsiteY3" fmla="*/ 442276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2192112 w 12223862"/>
              <a:gd name="connsiteY6" fmla="*/ 5803900 h 5803900"/>
              <a:gd name="connsiteX7" fmla="*/ 112 w 12223862"/>
              <a:gd name="connsiteY7" fmla="*/ 5803900 h 5803900"/>
              <a:gd name="connsiteX8" fmla="*/ 112 w 1222386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1936931 w 12223862"/>
              <a:gd name="connsiteY6" fmla="*/ 5364421 h 5803900"/>
              <a:gd name="connsiteX7" fmla="*/ 112 w 12223862"/>
              <a:gd name="connsiteY7" fmla="*/ 5803900 h 5803900"/>
              <a:gd name="connsiteX8" fmla="*/ 112 w 12223862"/>
              <a:gd name="connsiteY8" fmla="*/ 0 h 5803900"/>
              <a:gd name="connsiteX0" fmla="*/ 112 w 12223862"/>
              <a:gd name="connsiteY0" fmla="*/ 0 h 5818077"/>
              <a:gd name="connsiteX1" fmla="*/ 10519186 w 12223862"/>
              <a:gd name="connsiteY1" fmla="*/ 205299 h 5818077"/>
              <a:gd name="connsiteX2" fmla="*/ 10672491 w 12223862"/>
              <a:gd name="connsiteY2" fmla="*/ 740560 h 5818077"/>
              <a:gd name="connsiteX3" fmla="*/ 11727612 w 12223862"/>
              <a:gd name="connsiteY3" fmla="*/ 442276 h 5818077"/>
              <a:gd name="connsiteX4" fmla="*/ 11651123 w 12223862"/>
              <a:gd name="connsiteY4" fmla="*/ 210866 h 5818077"/>
              <a:gd name="connsiteX5" fmla="*/ 12223862 w 12223862"/>
              <a:gd name="connsiteY5" fmla="*/ 212725 h 5818077"/>
              <a:gd name="connsiteX6" fmla="*/ 12199201 w 12223862"/>
              <a:gd name="connsiteY6" fmla="*/ 5818077 h 5818077"/>
              <a:gd name="connsiteX7" fmla="*/ 112 w 12223862"/>
              <a:gd name="connsiteY7" fmla="*/ 5803900 h 5818077"/>
              <a:gd name="connsiteX8" fmla="*/ 112 w 12223862"/>
              <a:gd name="connsiteY8" fmla="*/ 0 h 5818077"/>
              <a:gd name="connsiteX0" fmla="*/ 111 w 12245126"/>
              <a:gd name="connsiteY0" fmla="*/ 255446 h 5612778"/>
              <a:gd name="connsiteX1" fmla="*/ 10540450 w 12245126"/>
              <a:gd name="connsiteY1" fmla="*/ 0 h 5612778"/>
              <a:gd name="connsiteX2" fmla="*/ 10693755 w 12245126"/>
              <a:gd name="connsiteY2" fmla="*/ 535261 h 5612778"/>
              <a:gd name="connsiteX3" fmla="*/ 11748876 w 12245126"/>
              <a:gd name="connsiteY3" fmla="*/ 236977 h 5612778"/>
              <a:gd name="connsiteX4" fmla="*/ 11672387 w 12245126"/>
              <a:gd name="connsiteY4" fmla="*/ 5567 h 5612778"/>
              <a:gd name="connsiteX5" fmla="*/ 12245126 w 12245126"/>
              <a:gd name="connsiteY5" fmla="*/ 7426 h 5612778"/>
              <a:gd name="connsiteX6" fmla="*/ 12220465 w 12245126"/>
              <a:gd name="connsiteY6" fmla="*/ 5612778 h 5612778"/>
              <a:gd name="connsiteX7" fmla="*/ 21376 w 12245126"/>
              <a:gd name="connsiteY7" fmla="*/ 5598601 h 5612778"/>
              <a:gd name="connsiteX8" fmla="*/ 111 w 12245126"/>
              <a:gd name="connsiteY8" fmla="*/ 255446 h 5612778"/>
              <a:gd name="connsiteX0" fmla="*/ 8556 w 12225218"/>
              <a:gd name="connsiteY0" fmla="*/ 265 h 5612778"/>
              <a:gd name="connsiteX1" fmla="*/ 10520542 w 12225218"/>
              <a:gd name="connsiteY1" fmla="*/ 0 h 5612778"/>
              <a:gd name="connsiteX2" fmla="*/ 10673847 w 12225218"/>
              <a:gd name="connsiteY2" fmla="*/ 5352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265 h 5612778"/>
              <a:gd name="connsiteX1" fmla="*/ 10520542 w 12225218"/>
              <a:gd name="connsiteY1" fmla="*/ 0 h 5612778"/>
              <a:gd name="connsiteX2" fmla="*/ 10689722 w 12225218"/>
              <a:gd name="connsiteY2" fmla="*/ 5479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0 h 5612513"/>
              <a:gd name="connsiteX1" fmla="*/ 10530067 w 12225218"/>
              <a:gd name="connsiteY1" fmla="*/ 2910 h 5612513"/>
              <a:gd name="connsiteX2" fmla="*/ 10689722 w 12225218"/>
              <a:gd name="connsiteY2" fmla="*/ 547696 h 5612513"/>
              <a:gd name="connsiteX3" fmla="*/ 11728968 w 12225218"/>
              <a:gd name="connsiteY3" fmla="*/ 2367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725722 w 12225218"/>
              <a:gd name="connsiteY2" fmla="*/ 5368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4290 h 5616803"/>
              <a:gd name="connsiteX1" fmla="*/ 10562467 w 12225218"/>
              <a:gd name="connsiteY1" fmla="*/ 0 h 5616803"/>
              <a:gd name="connsiteX2" fmla="*/ 10725722 w 12225218"/>
              <a:gd name="connsiteY2" fmla="*/ 541186 h 5616803"/>
              <a:gd name="connsiteX3" fmla="*/ 11741668 w 12225218"/>
              <a:gd name="connsiteY3" fmla="*/ 2537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701179 w 12225218"/>
              <a:gd name="connsiteY4" fmla="*/ 59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632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7579 w 12250418"/>
              <a:gd name="connsiteY4" fmla="*/ 9592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38575"/>
              <a:gd name="connsiteX1" fmla="*/ 10562467 w 12250418"/>
              <a:gd name="connsiteY1" fmla="*/ 0 h 5638575"/>
              <a:gd name="connsiteX2" fmla="*/ 10725722 w 12250418"/>
              <a:gd name="connsiteY2" fmla="*/ 541186 h 5638575"/>
              <a:gd name="connsiteX3" fmla="*/ 11763268 w 12250418"/>
              <a:gd name="connsiteY3" fmla="*/ 246502 h 5638575"/>
              <a:gd name="connsiteX4" fmla="*/ 11694404 w 12250418"/>
              <a:gd name="connsiteY4" fmla="*/ 6417 h 5638575"/>
              <a:gd name="connsiteX5" fmla="*/ 12250418 w 12250418"/>
              <a:gd name="connsiteY5" fmla="*/ 4251 h 5638575"/>
              <a:gd name="connsiteX6" fmla="*/ 12229586 w 12250418"/>
              <a:gd name="connsiteY6" fmla="*/ 5638575 h 5638575"/>
              <a:gd name="connsiteX7" fmla="*/ 1468 w 12250418"/>
              <a:gd name="connsiteY7" fmla="*/ 5602626 h 5638575"/>
              <a:gd name="connsiteX8" fmla="*/ 8556 w 12250418"/>
              <a:gd name="connsiteY8" fmla="*/ 4290 h 5638575"/>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4369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815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6465 h 5640750"/>
              <a:gd name="connsiteX1" fmla="*/ 10581517 w 12250418"/>
              <a:gd name="connsiteY1" fmla="*/ 8525 h 5640750"/>
              <a:gd name="connsiteX2" fmla="*/ 10725722 w 12250418"/>
              <a:gd name="connsiteY2" fmla="*/ 543361 h 5640750"/>
              <a:gd name="connsiteX3" fmla="*/ 1176326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25722 w 12250418"/>
              <a:gd name="connsiteY2" fmla="*/ 54336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32072 w 12250418"/>
              <a:gd name="connsiteY2" fmla="*/ 53701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7465 h 5641750"/>
              <a:gd name="connsiteX1" fmla="*/ 10578342 w 12250418"/>
              <a:gd name="connsiteY1" fmla="*/ 0 h 5641750"/>
              <a:gd name="connsiteX2" fmla="*/ 10732072 w 12250418"/>
              <a:gd name="connsiteY2" fmla="*/ 538011 h 5641750"/>
              <a:gd name="connsiteX3" fmla="*/ 11782318 w 12250418"/>
              <a:gd name="connsiteY3" fmla="*/ 243327 h 5641750"/>
              <a:gd name="connsiteX4" fmla="*/ 11716629 w 12250418"/>
              <a:gd name="connsiteY4" fmla="*/ 3242 h 5641750"/>
              <a:gd name="connsiteX5" fmla="*/ 12250418 w 12250418"/>
              <a:gd name="connsiteY5" fmla="*/ 7426 h 5641750"/>
              <a:gd name="connsiteX6" fmla="*/ 12229586 w 12250418"/>
              <a:gd name="connsiteY6" fmla="*/ 5641750 h 5641750"/>
              <a:gd name="connsiteX7" fmla="*/ 1468 w 12250418"/>
              <a:gd name="connsiteY7" fmla="*/ 5605801 h 5641750"/>
              <a:gd name="connsiteX8" fmla="*/ 8556 w 12250418"/>
              <a:gd name="connsiteY8" fmla="*/ 7465 h 5641750"/>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39037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158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950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2679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518" h="5646985">
                <a:moveTo>
                  <a:pt x="36356" y="0"/>
                </a:moveTo>
                <a:cubicBezTo>
                  <a:pt x="-3261" y="3680"/>
                  <a:pt x="10575546" y="7195"/>
                  <a:pt x="10580742" y="2060"/>
                </a:cubicBezTo>
                <a:cubicBezTo>
                  <a:pt x="10585164" y="8773"/>
                  <a:pt x="10734049" y="547399"/>
                  <a:pt x="10734472" y="540071"/>
                </a:cubicBezTo>
                <a:cubicBezTo>
                  <a:pt x="10733964" y="554065"/>
                  <a:pt x="11783214" y="248385"/>
                  <a:pt x="11778368" y="242212"/>
                </a:cubicBezTo>
                <a:cubicBezTo>
                  <a:pt x="11768772" y="243470"/>
                  <a:pt x="11715925" y="7219"/>
                  <a:pt x="11712679" y="8477"/>
                </a:cubicBezTo>
                <a:cubicBezTo>
                  <a:pt x="11726567" y="1405"/>
                  <a:pt x="12254805" y="7033"/>
                  <a:pt x="12265518" y="3136"/>
                </a:cubicBezTo>
                <a:lnTo>
                  <a:pt x="12228811" y="5646985"/>
                </a:lnTo>
                <a:lnTo>
                  <a:pt x="693" y="5611036"/>
                </a:lnTo>
                <a:cubicBezTo>
                  <a:pt x="-6395" y="3829984"/>
                  <a:pt x="43444" y="1781052"/>
                  <a:pt x="36356" y="0"/>
                </a:cubicBezTo>
                <a:close/>
              </a:path>
            </a:pathLst>
          </a:custGeom>
          <a:solidFill>
            <a:schemeClr val="bg1">
              <a:lumMod val="95000"/>
            </a:schemeClr>
          </a:solidFill>
        </p:spPr>
        <p:txBody>
          <a:bodyPr lIns="0" tIns="0" rIns="0" bIns="0" anchor="ctr" anchorCtr="0"/>
          <a:lstStyle>
            <a:lvl1pPr algn="ctr">
              <a:defRPr>
                <a:latin typeface="Verdana" panose="020B0604030504040204" pitchFamily="34" charset="0"/>
                <a:ea typeface="Verdana" panose="020B0604030504040204" pitchFamily="34" charset="0"/>
                <a:cs typeface="Verdana" panose="020B0604030504040204" pitchFamily="34" charset="0"/>
              </a:defRPr>
            </a:lvl1pPr>
          </a:lstStyle>
          <a:p>
            <a:endParaRPr lang="nl-NL"/>
          </a:p>
        </p:txBody>
      </p:sp>
      <p:sp>
        <p:nvSpPr>
          <p:cNvPr id="13" name="object 4">
            <a:extLst>
              <a:ext uri="{FF2B5EF4-FFF2-40B4-BE49-F238E27FC236}">
                <a16:creationId xmlns:a16="http://schemas.microsoft.com/office/drawing/2014/main" id="{4D485C99-2AE1-9A4B-8BB3-68B799AD304F}"/>
              </a:ext>
            </a:extLst>
          </p:cNvPr>
          <p:cNvSpPr/>
          <p:nvPr userDrawn="1"/>
        </p:nvSpPr>
        <p:spPr>
          <a:xfrm>
            <a:off x="0" y="0"/>
            <a:ext cx="12193270" cy="1269365"/>
          </a:xfrm>
          <a:custGeom>
            <a:avLst/>
            <a:gdLst/>
            <a:ahLst/>
            <a:cxnLst/>
            <a:rect l="l" t="t" r="r" b="b"/>
            <a:pathLst>
              <a:path w="12193270" h="1269365">
                <a:moveTo>
                  <a:pt x="0" y="1269009"/>
                </a:moveTo>
                <a:lnTo>
                  <a:pt x="12193206" y="1269009"/>
                </a:lnTo>
                <a:lnTo>
                  <a:pt x="12193206" y="0"/>
                </a:lnTo>
                <a:lnTo>
                  <a:pt x="0" y="0"/>
                </a:lnTo>
                <a:lnTo>
                  <a:pt x="0" y="1269009"/>
                </a:lnTo>
                <a:close/>
              </a:path>
            </a:pathLst>
          </a:custGeom>
          <a:solidFill>
            <a:schemeClr val="accent4"/>
          </a:solidFill>
        </p:spPr>
        <p:txBody>
          <a:bodyPr wrap="square" lIns="0" tIns="0" rIns="0" bIns="0" rtlCol="0"/>
          <a:lstStyle/>
          <a:p>
            <a:endParaRPr/>
          </a:p>
        </p:txBody>
      </p:sp>
      <p:sp>
        <p:nvSpPr>
          <p:cNvPr id="14" name="object 5">
            <a:extLst>
              <a:ext uri="{FF2B5EF4-FFF2-40B4-BE49-F238E27FC236}">
                <a16:creationId xmlns:a16="http://schemas.microsoft.com/office/drawing/2014/main" id="{3CF638E3-21FE-C44D-9E55-F5C0C21D24D1}"/>
              </a:ext>
            </a:extLst>
          </p:cNvPr>
          <p:cNvSpPr/>
          <p:nvPr userDrawn="1"/>
        </p:nvSpPr>
        <p:spPr>
          <a:xfrm>
            <a:off x="9266392" y="0"/>
            <a:ext cx="2927350" cy="1269365"/>
          </a:xfrm>
          <a:custGeom>
            <a:avLst/>
            <a:gdLst/>
            <a:ahLst/>
            <a:cxnLst/>
            <a:rect l="l" t="t" r="r" b="b"/>
            <a:pathLst>
              <a:path w="2927350" h="1269365">
                <a:moveTo>
                  <a:pt x="2926816" y="0"/>
                </a:moveTo>
                <a:lnTo>
                  <a:pt x="0" y="0"/>
                </a:lnTo>
                <a:lnTo>
                  <a:pt x="349592" y="1269009"/>
                </a:lnTo>
                <a:lnTo>
                  <a:pt x="2926816" y="1269009"/>
                </a:lnTo>
                <a:lnTo>
                  <a:pt x="2926816" y="0"/>
                </a:lnTo>
                <a:close/>
              </a:path>
            </a:pathLst>
          </a:custGeom>
          <a:solidFill>
            <a:srgbClr val="8C80B3"/>
          </a:solidFill>
        </p:spPr>
        <p:txBody>
          <a:bodyPr wrap="square" lIns="0" tIns="0" rIns="0" bIns="0" rtlCol="0"/>
          <a:lstStyle/>
          <a:p>
            <a:endParaRPr/>
          </a:p>
        </p:txBody>
      </p:sp>
      <p:sp>
        <p:nvSpPr>
          <p:cNvPr id="15" name="object 9">
            <a:extLst>
              <a:ext uri="{FF2B5EF4-FFF2-40B4-BE49-F238E27FC236}">
                <a16:creationId xmlns:a16="http://schemas.microsoft.com/office/drawing/2014/main" id="{6BA40CA5-C100-8343-8DED-5931B6C8C247}"/>
              </a:ext>
            </a:extLst>
          </p:cNvPr>
          <p:cNvSpPr/>
          <p:nvPr userDrawn="1"/>
        </p:nvSpPr>
        <p:spPr>
          <a:xfrm>
            <a:off x="11477468" y="1067370"/>
            <a:ext cx="158115" cy="147320"/>
          </a:xfrm>
          <a:custGeom>
            <a:avLst/>
            <a:gdLst/>
            <a:ahLst/>
            <a:cxnLst/>
            <a:rect l="l" t="t" r="r" b="b"/>
            <a:pathLst>
              <a:path w="158115" h="147319">
                <a:moveTo>
                  <a:pt x="115506" y="0"/>
                </a:moveTo>
                <a:lnTo>
                  <a:pt x="0" y="146761"/>
                </a:lnTo>
                <a:lnTo>
                  <a:pt x="157568" y="146761"/>
                </a:lnTo>
                <a:lnTo>
                  <a:pt x="115506" y="0"/>
                </a:lnTo>
                <a:close/>
              </a:path>
            </a:pathLst>
          </a:custGeom>
          <a:solidFill>
            <a:srgbClr val="3B2F85"/>
          </a:solidFill>
        </p:spPr>
        <p:txBody>
          <a:bodyPr wrap="square" lIns="0" tIns="0" rIns="0" bIns="0" rtlCol="0"/>
          <a:lstStyle/>
          <a:p>
            <a:endParaRPr/>
          </a:p>
        </p:txBody>
      </p:sp>
      <p:sp>
        <p:nvSpPr>
          <p:cNvPr id="16" name="object 3">
            <a:extLst>
              <a:ext uri="{FF2B5EF4-FFF2-40B4-BE49-F238E27FC236}">
                <a16:creationId xmlns:a16="http://schemas.microsoft.com/office/drawing/2014/main" id="{0C3D16BE-C120-1A46-814E-71FE111FAA42}"/>
              </a:ext>
            </a:extLst>
          </p:cNvPr>
          <p:cNvSpPr>
            <a:spLocks noChangeAspect="1"/>
          </p:cNvSpPr>
          <p:nvPr userDrawn="1"/>
        </p:nvSpPr>
        <p:spPr>
          <a:xfrm>
            <a:off x="8686800" y="0"/>
            <a:ext cx="3531276" cy="1270800"/>
          </a:xfrm>
          <a:custGeom>
            <a:avLst/>
            <a:gdLst/>
            <a:ahLst/>
            <a:cxnLst/>
            <a:rect l="l" t="t" r="r" b="b"/>
            <a:pathLst>
              <a:path w="2927350" h="1053465">
                <a:moveTo>
                  <a:pt x="2926816" y="0"/>
                </a:moveTo>
                <a:lnTo>
                  <a:pt x="0" y="0"/>
                </a:lnTo>
                <a:lnTo>
                  <a:pt x="290080" y="1052995"/>
                </a:lnTo>
                <a:lnTo>
                  <a:pt x="2926816" y="1052995"/>
                </a:lnTo>
                <a:lnTo>
                  <a:pt x="2926816" y="0"/>
                </a:lnTo>
                <a:close/>
              </a:path>
            </a:pathLst>
          </a:custGeom>
          <a:solidFill>
            <a:schemeClr val="tx2"/>
          </a:solidFill>
        </p:spPr>
        <p:txBody>
          <a:bodyPr wrap="square" lIns="0" tIns="0" rIns="0" bIns="0" rtlCol="0"/>
          <a:lstStyle/>
          <a:p>
            <a:endParaRPr/>
          </a:p>
        </p:txBody>
      </p:sp>
      <p:sp>
        <p:nvSpPr>
          <p:cNvPr id="19" name="Titel 6">
            <a:extLst>
              <a:ext uri="{FF2B5EF4-FFF2-40B4-BE49-F238E27FC236}">
                <a16:creationId xmlns:a16="http://schemas.microsoft.com/office/drawing/2014/main" id="{6C2A8CC2-2E3E-514D-BD45-69C3DD4223BF}"/>
              </a:ext>
            </a:extLst>
          </p:cNvPr>
          <p:cNvSpPr>
            <a:spLocks noGrp="1"/>
          </p:cNvSpPr>
          <p:nvPr>
            <p:ph type="title"/>
          </p:nvPr>
        </p:nvSpPr>
        <p:spPr>
          <a:xfrm>
            <a:off x="444500" y="361934"/>
            <a:ext cx="10909300" cy="538609"/>
          </a:xfrm>
          <a:prstGeom prst="rect">
            <a:avLst/>
          </a:prstGeom>
        </p:spPr>
        <p:txBody>
          <a:bodyPr lIns="0" tIns="0" rIns="0" bIns="0" anchor="ctr" anchorCtr="0">
            <a:spAutoFit/>
          </a:bodyPr>
          <a:lstStyle>
            <a:lvl1pPr>
              <a:defRPr sz="35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pic>
        <p:nvPicPr>
          <p:cNvPr id="20" name="Afbeelding 19">
            <a:extLst>
              <a:ext uri="{FF2B5EF4-FFF2-40B4-BE49-F238E27FC236}">
                <a16:creationId xmlns:a16="http://schemas.microsoft.com/office/drawing/2014/main" id="{E8B284F5-F8EC-D04D-922F-B59ECD424C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19437" y="9145"/>
            <a:ext cx="2286000" cy="2276855"/>
          </a:xfrm>
          <a:prstGeom prst="rect">
            <a:avLst/>
          </a:prstGeom>
        </p:spPr>
      </p:pic>
      <p:sp>
        <p:nvSpPr>
          <p:cNvPr id="17" name="Tijdelijke aanduiding voor SmartArt 43">
            <a:extLst>
              <a:ext uri="{FF2B5EF4-FFF2-40B4-BE49-F238E27FC236}">
                <a16:creationId xmlns:a16="http://schemas.microsoft.com/office/drawing/2014/main" id="{DB41C5EB-018A-F44A-833C-ACFA630598EF}"/>
              </a:ext>
            </a:extLst>
          </p:cNvPr>
          <p:cNvSpPr>
            <a:spLocks noGrp="1" noChangeAspect="1"/>
          </p:cNvSpPr>
          <p:nvPr>
            <p:ph type="dgm" sz="quarter" idx="12"/>
          </p:nvPr>
        </p:nvSpPr>
        <p:spPr>
          <a:xfrm>
            <a:off x="-6350" y="1263600"/>
            <a:ext cx="12246350" cy="705600"/>
          </a:xfrm>
          <a:custGeom>
            <a:avLst/>
            <a:gdLst>
              <a:gd name="connsiteX0" fmla="*/ 0 w 12218076"/>
              <a:gd name="connsiteY0" fmla="*/ 0 h 692785"/>
              <a:gd name="connsiteX1" fmla="*/ 12218076 w 12218076"/>
              <a:gd name="connsiteY1" fmla="*/ 0 h 692785"/>
              <a:gd name="connsiteX2" fmla="*/ 12218076 w 12218076"/>
              <a:gd name="connsiteY2" fmla="*/ 692785 h 692785"/>
              <a:gd name="connsiteX3" fmla="*/ 0 w 12218076"/>
              <a:gd name="connsiteY3" fmla="*/ 692785 h 692785"/>
              <a:gd name="connsiteX4" fmla="*/ 0 w 12218076"/>
              <a:gd name="connsiteY4" fmla="*/ 0 h 692785"/>
              <a:gd name="connsiteX0" fmla="*/ 0 w 12218076"/>
              <a:gd name="connsiteY0" fmla="*/ 3 h 692788"/>
              <a:gd name="connsiteX1" fmla="*/ 10705605 w 12218076"/>
              <a:gd name="connsiteY1" fmla="*/ 547563 h 692788"/>
              <a:gd name="connsiteX2" fmla="*/ 12218076 w 12218076"/>
              <a:gd name="connsiteY2" fmla="*/ 3 h 692788"/>
              <a:gd name="connsiteX3" fmla="*/ 12218076 w 12218076"/>
              <a:gd name="connsiteY3" fmla="*/ 692788 h 692788"/>
              <a:gd name="connsiteX4" fmla="*/ 0 w 12218076"/>
              <a:gd name="connsiteY4" fmla="*/ 692788 h 692788"/>
              <a:gd name="connsiteX5" fmla="*/ 0 w 12218076"/>
              <a:gd name="connsiteY5" fmla="*/ 3 h 692788"/>
              <a:gd name="connsiteX0" fmla="*/ 0 w 12218076"/>
              <a:gd name="connsiteY0" fmla="*/ 50186 h 742971"/>
              <a:gd name="connsiteX1" fmla="*/ 10503725 w 12218076"/>
              <a:gd name="connsiteY1" fmla="*/ 45543 h 742971"/>
              <a:gd name="connsiteX2" fmla="*/ 10705605 w 12218076"/>
              <a:gd name="connsiteY2" fmla="*/ 597746 h 742971"/>
              <a:gd name="connsiteX3" fmla="*/ 12218076 w 12218076"/>
              <a:gd name="connsiteY3" fmla="*/ 50186 h 742971"/>
              <a:gd name="connsiteX4" fmla="*/ 12218076 w 12218076"/>
              <a:gd name="connsiteY4" fmla="*/ 742971 h 742971"/>
              <a:gd name="connsiteX5" fmla="*/ 0 w 12218076"/>
              <a:gd name="connsiteY5" fmla="*/ 742971 h 742971"/>
              <a:gd name="connsiteX6" fmla="*/ 0 w 12218076"/>
              <a:gd name="connsiteY6" fmla="*/ 50186 h 742971"/>
              <a:gd name="connsiteX0" fmla="*/ 0 w 12218076"/>
              <a:gd name="connsiteY0" fmla="*/ 10730 h 703515"/>
              <a:gd name="connsiteX1" fmla="*/ 10503725 w 12218076"/>
              <a:gd name="connsiteY1" fmla="*/ 6087 h 703515"/>
              <a:gd name="connsiteX2" fmla="*/ 10705605 w 12218076"/>
              <a:gd name="connsiteY2" fmla="*/ 558290 h 703515"/>
              <a:gd name="connsiteX3" fmla="*/ 12218076 w 12218076"/>
              <a:gd name="connsiteY3" fmla="*/ 10730 h 703515"/>
              <a:gd name="connsiteX4" fmla="*/ 12218076 w 12218076"/>
              <a:gd name="connsiteY4" fmla="*/ 703515 h 703515"/>
              <a:gd name="connsiteX5" fmla="*/ 0 w 12218076"/>
              <a:gd name="connsiteY5" fmla="*/ 703515 h 703515"/>
              <a:gd name="connsiteX6" fmla="*/ 0 w 12218076"/>
              <a:gd name="connsiteY6" fmla="*/ 10730 h 703515"/>
              <a:gd name="connsiteX0" fmla="*/ 0 w 12218076"/>
              <a:gd name="connsiteY0" fmla="*/ 10730 h 703515"/>
              <a:gd name="connsiteX1" fmla="*/ 10503725 w 12218076"/>
              <a:gd name="connsiteY1" fmla="*/ 6087 h 703515"/>
              <a:gd name="connsiteX2" fmla="*/ 10705605 w 12218076"/>
              <a:gd name="connsiteY2" fmla="*/ 558290 h 703515"/>
              <a:gd name="connsiteX3" fmla="*/ 12218076 w 12218076"/>
              <a:gd name="connsiteY3" fmla="*/ 10730 h 703515"/>
              <a:gd name="connsiteX4" fmla="*/ 12218076 w 12218076"/>
              <a:gd name="connsiteY4" fmla="*/ 703515 h 703515"/>
              <a:gd name="connsiteX5" fmla="*/ 0 w 12218076"/>
              <a:gd name="connsiteY5" fmla="*/ 703515 h 703515"/>
              <a:gd name="connsiteX6" fmla="*/ 0 w 12218076"/>
              <a:gd name="connsiteY6" fmla="*/ 10730 h 703515"/>
              <a:gd name="connsiteX0" fmla="*/ 0 w 12218076"/>
              <a:gd name="connsiteY0" fmla="*/ 10730 h 703515"/>
              <a:gd name="connsiteX1" fmla="*/ 10503725 w 12218076"/>
              <a:gd name="connsiteY1" fmla="*/ 6087 h 703515"/>
              <a:gd name="connsiteX2" fmla="*/ 10705605 w 12218076"/>
              <a:gd name="connsiteY2" fmla="*/ 558290 h 703515"/>
              <a:gd name="connsiteX3" fmla="*/ 12218076 w 12218076"/>
              <a:gd name="connsiteY3" fmla="*/ 10730 h 703515"/>
              <a:gd name="connsiteX4" fmla="*/ 12218076 w 12218076"/>
              <a:gd name="connsiteY4" fmla="*/ 703515 h 703515"/>
              <a:gd name="connsiteX5" fmla="*/ 0 w 12218076"/>
              <a:gd name="connsiteY5" fmla="*/ 703515 h 703515"/>
              <a:gd name="connsiteX6" fmla="*/ 0 w 12218076"/>
              <a:gd name="connsiteY6" fmla="*/ 10730 h 703515"/>
              <a:gd name="connsiteX0" fmla="*/ 0 w 12218076"/>
              <a:gd name="connsiteY0" fmla="*/ 8568 h 701353"/>
              <a:gd name="connsiteX1" fmla="*/ 10545289 w 12218076"/>
              <a:gd name="connsiteY1" fmla="*/ 15800 h 701353"/>
              <a:gd name="connsiteX2" fmla="*/ 10705605 w 12218076"/>
              <a:gd name="connsiteY2" fmla="*/ 556128 h 701353"/>
              <a:gd name="connsiteX3" fmla="*/ 12218076 w 12218076"/>
              <a:gd name="connsiteY3" fmla="*/ 8568 h 701353"/>
              <a:gd name="connsiteX4" fmla="*/ 12218076 w 12218076"/>
              <a:gd name="connsiteY4" fmla="*/ 701353 h 701353"/>
              <a:gd name="connsiteX5" fmla="*/ 0 w 12218076"/>
              <a:gd name="connsiteY5" fmla="*/ 701353 h 701353"/>
              <a:gd name="connsiteX6" fmla="*/ 0 w 12218076"/>
              <a:gd name="connsiteY6" fmla="*/ 8568 h 701353"/>
              <a:gd name="connsiteX0" fmla="*/ 0 w 12218076"/>
              <a:gd name="connsiteY0" fmla="*/ 10729 h 703514"/>
              <a:gd name="connsiteX1" fmla="*/ 10545289 w 12218076"/>
              <a:gd name="connsiteY1" fmla="*/ 6086 h 703514"/>
              <a:gd name="connsiteX2" fmla="*/ 10705605 w 12218076"/>
              <a:gd name="connsiteY2" fmla="*/ 558289 h 703514"/>
              <a:gd name="connsiteX3" fmla="*/ 12218076 w 12218076"/>
              <a:gd name="connsiteY3" fmla="*/ 10729 h 703514"/>
              <a:gd name="connsiteX4" fmla="*/ 12218076 w 12218076"/>
              <a:gd name="connsiteY4" fmla="*/ 703514 h 703514"/>
              <a:gd name="connsiteX5" fmla="*/ 0 w 12218076"/>
              <a:gd name="connsiteY5" fmla="*/ 703514 h 703514"/>
              <a:gd name="connsiteX6" fmla="*/ 0 w 12218076"/>
              <a:gd name="connsiteY6" fmla="*/ 10729 h 703514"/>
              <a:gd name="connsiteX0" fmla="*/ 0 w 12218076"/>
              <a:gd name="connsiteY0" fmla="*/ 16518 h 709303"/>
              <a:gd name="connsiteX1" fmla="*/ 10533414 w 12218076"/>
              <a:gd name="connsiteY1" fmla="*/ 0 h 709303"/>
              <a:gd name="connsiteX2" fmla="*/ 10705605 w 12218076"/>
              <a:gd name="connsiteY2" fmla="*/ 564078 h 709303"/>
              <a:gd name="connsiteX3" fmla="*/ 12218076 w 12218076"/>
              <a:gd name="connsiteY3" fmla="*/ 16518 h 709303"/>
              <a:gd name="connsiteX4" fmla="*/ 12218076 w 12218076"/>
              <a:gd name="connsiteY4" fmla="*/ 709303 h 709303"/>
              <a:gd name="connsiteX5" fmla="*/ 0 w 12218076"/>
              <a:gd name="connsiteY5" fmla="*/ 709303 h 709303"/>
              <a:gd name="connsiteX6" fmla="*/ 0 w 12218076"/>
              <a:gd name="connsiteY6" fmla="*/ 16518 h 709303"/>
              <a:gd name="connsiteX0" fmla="*/ 0 w 12218076"/>
              <a:gd name="connsiteY0" fmla="*/ 12305 h 705090"/>
              <a:gd name="connsiteX1" fmla="*/ 10521538 w 12218076"/>
              <a:gd name="connsiteY1" fmla="*/ 1725 h 705090"/>
              <a:gd name="connsiteX2" fmla="*/ 10705605 w 12218076"/>
              <a:gd name="connsiteY2" fmla="*/ 559865 h 705090"/>
              <a:gd name="connsiteX3" fmla="*/ 12218076 w 12218076"/>
              <a:gd name="connsiteY3" fmla="*/ 12305 h 705090"/>
              <a:gd name="connsiteX4" fmla="*/ 12218076 w 12218076"/>
              <a:gd name="connsiteY4" fmla="*/ 705090 h 705090"/>
              <a:gd name="connsiteX5" fmla="*/ 0 w 12218076"/>
              <a:gd name="connsiteY5" fmla="*/ 705090 h 705090"/>
              <a:gd name="connsiteX6" fmla="*/ 0 w 12218076"/>
              <a:gd name="connsiteY6"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2218076 w 12218076"/>
              <a:gd name="connsiteY3" fmla="*/ 12305 h 705090"/>
              <a:gd name="connsiteX4" fmla="*/ 12218076 w 12218076"/>
              <a:gd name="connsiteY4" fmla="*/ 705090 h 705090"/>
              <a:gd name="connsiteX5" fmla="*/ 0 w 12218076"/>
              <a:gd name="connsiteY5" fmla="*/ 705090 h 705090"/>
              <a:gd name="connsiteX6" fmla="*/ 0 w 12218076"/>
              <a:gd name="connsiteY6"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2218076 w 12218076"/>
              <a:gd name="connsiteY4" fmla="*/ 12305 h 705090"/>
              <a:gd name="connsiteX5" fmla="*/ 12218076 w 12218076"/>
              <a:gd name="connsiteY5" fmla="*/ 705090 h 705090"/>
              <a:gd name="connsiteX6" fmla="*/ 0 w 12218076"/>
              <a:gd name="connsiteY6" fmla="*/ 705090 h 705090"/>
              <a:gd name="connsiteX7" fmla="*/ 0 w 12218076"/>
              <a:gd name="connsiteY7"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18076"/>
              <a:gd name="connsiteY0" fmla="*/ 12305 h 705090"/>
              <a:gd name="connsiteX1" fmla="*/ 10521538 w 12218076"/>
              <a:gd name="connsiteY1" fmla="*/ 1725 h 705090"/>
              <a:gd name="connsiteX2" fmla="*/ 10667505 w 12218076"/>
              <a:gd name="connsiteY2" fmla="*/ 553515 h 705090"/>
              <a:gd name="connsiteX3" fmla="*/ 11714958 w 12218076"/>
              <a:gd name="connsiteY3" fmla="*/ 236124 h 705090"/>
              <a:gd name="connsiteX4" fmla="*/ 11654633 w 12218076"/>
              <a:gd name="connsiteY4" fmla="*/ 7524 h 705090"/>
              <a:gd name="connsiteX5" fmla="*/ 12218076 w 12218076"/>
              <a:gd name="connsiteY5" fmla="*/ 12305 h 705090"/>
              <a:gd name="connsiteX6" fmla="*/ 12218076 w 12218076"/>
              <a:gd name="connsiteY6" fmla="*/ 705090 h 705090"/>
              <a:gd name="connsiteX7" fmla="*/ 0 w 12218076"/>
              <a:gd name="connsiteY7" fmla="*/ 705090 h 705090"/>
              <a:gd name="connsiteX8" fmla="*/ 0 w 12218076"/>
              <a:gd name="connsiteY8" fmla="*/ 12305 h 705090"/>
              <a:gd name="connsiteX0" fmla="*/ 0 w 12224426"/>
              <a:gd name="connsiteY0" fmla="*/ 12305 h 705090"/>
              <a:gd name="connsiteX1" fmla="*/ 10521538 w 12224426"/>
              <a:gd name="connsiteY1" fmla="*/ 1725 h 705090"/>
              <a:gd name="connsiteX2" fmla="*/ 10667505 w 12224426"/>
              <a:gd name="connsiteY2" fmla="*/ 553515 h 705090"/>
              <a:gd name="connsiteX3" fmla="*/ 11714958 w 12224426"/>
              <a:gd name="connsiteY3" fmla="*/ 236124 h 705090"/>
              <a:gd name="connsiteX4" fmla="*/ 11654633 w 12224426"/>
              <a:gd name="connsiteY4" fmla="*/ 7524 h 705090"/>
              <a:gd name="connsiteX5" fmla="*/ 12224426 w 12224426"/>
              <a:gd name="connsiteY5" fmla="*/ 9130 h 705090"/>
              <a:gd name="connsiteX6" fmla="*/ 12218076 w 12224426"/>
              <a:gd name="connsiteY6" fmla="*/ 705090 h 705090"/>
              <a:gd name="connsiteX7" fmla="*/ 0 w 12224426"/>
              <a:gd name="connsiteY7" fmla="*/ 705090 h 705090"/>
              <a:gd name="connsiteX8" fmla="*/ 0 w 12224426"/>
              <a:gd name="connsiteY8" fmla="*/ 12305 h 705090"/>
              <a:gd name="connsiteX0" fmla="*/ 0 w 12256176"/>
              <a:gd name="connsiteY0" fmla="*/ 13755 h 703365"/>
              <a:gd name="connsiteX1" fmla="*/ 10553288 w 12256176"/>
              <a:gd name="connsiteY1" fmla="*/ 0 h 703365"/>
              <a:gd name="connsiteX2" fmla="*/ 10699255 w 12256176"/>
              <a:gd name="connsiteY2" fmla="*/ 551790 h 703365"/>
              <a:gd name="connsiteX3" fmla="*/ 11746708 w 12256176"/>
              <a:gd name="connsiteY3" fmla="*/ 234399 h 703365"/>
              <a:gd name="connsiteX4" fmla="*/ 11686383 w 12256176"/>
              <a:gd name="connsiteY4" fmla="*/ 5799 h 703365"/>
              <a:gd name="connsiteX5" fmla="*/ 12256176 w 12256176"/>
              <a:gd name="connsiteY5" fmla="*/ 7405 h 703365"/>
              <a:gd name="connsiteX6" fmla="*/ 12249826 w 12256176"/>
              <a:gd name="connsiteY6" fmla="*/ 703365 h 703365"/>
              <a:gd name="connsiteX7" fmla="*/ 31750 w 12256176"/>
              <a:gd name="connsiteY7" fmla="*/ 703365 h 703365"/>
              <a:gd name="connsiteX8" fmla="*/ 0 w 12256176"/>
              <a:gd name="connsiteY8" fmla="*/ 13755 h 703365"/>
              <a:gd name="connsiteX0" fmla="*/ 0 w 12256176"/>
              <a:gd name="connsiteY0" fmla="*/ 13755 h 703365"/>
              <a:gd name="connsiteX1" fmla="*/ 10553288 w 12256176"/>
              <a:gd name="connsiteY1" fmla="*/ 0 h 703365"/>
              <a:gd name="connsiteX2" fmla="*/ 10699255 w 12256176"/>
              <a:gd name="connsiteY2" fmla="*/ 551790 h 703365"/>
              <a:gd name="connsiteX3" fmla="*/ 11746708 w 12256176"/>
              <a:gd name="connsiteY3" fmla="*/ 234399 h 703365"/>
              <a:gd name="connsiteX4" fmla="*/ 11686383 w 12256176"/>
              <a:gd name="connsiteY4" fmla="*/ 5799 h 703365"/>
              <a:gd name="connsiteX5" fmla="*/ 12256176 w 12256176"/>
              <a:gd name="connsiteY5" fmla="*/ 7405 h 703365"/>
              <a:gd name="connsiteX6" fmla="*/ 12249826 w 12256176"/>
              <a:gd name="connsiteY6" fmla="*/ 703365 h 703365"/>
              <a:gd name="connsiteX7" fmla="*/ 31750 w 12256176"/>
              <a:gd name="connsiteY7" fmla="*/ 703365 h 703365"/>
              <a:gd name="connsiteX8" fmla="*/ 0 w 12256176"/>
              <a:gd name="connsiteY8" fmla="*/ 13755 h 703365"/>
              <a:gd name="connsiteX0" fmla="*/ 0 w 12237126"/>
              <a:gd name="connsiteY0" fmla="*/ 7405 h 703365"/>
              <a:gd name="connsiteX1" fmla="*/ 10534238 w 12237126"/>
              <a:gd name="connsiteY1" fmla="*/ 0 h 703365"/>
              <a:gd name="connsiteX2" fmla="*/ 10680205 w 12237126"/>
              <a:gd name="connsiteY2" fmla="*/ 551790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12700 w 12237126"/>
              <a:gd name="connsiteY7" fmla="*/ 703365 h 703365"/>
              <a:gd name="connsiteX8" fmla="*/ 0 w 12237126"/>
              <a:gd name="connsiteY8" fmla="*/ 7405 h 703365"/>
              <a:gd name="connsiteX0" fmla="*/ 0 w 12237126"/>
              <a:gd name="connsiteY0" fmla="*/ 7405 h 703365"/>
              <a:gd name="connsiteX1" fmla="*/ 10534238 w 12237126"/>
              <a:gd name="connsiteY1" fmla="*/ 0 h 703365"/>
              <a:gd name="connsiteX2" fmla="*/ 10680205 w 12237126"/>
              <a:gd name="connsiteY2" fmla="*/ 551790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9255 w 12237126"/>
              <a:gd name="connsiteY2" fmla="*/ 548615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9255 w 12237126"/>
              <a:gd name="connsiteY2" fmla="*/ 548615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705605 w 12237126"/>
              <a:gd name="connsiteY2" fmla="*/ 539090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2905 w 12237126"/>
              <a:gd name="connsiteY2" fmla="*/ 529565 h 703365"/>
              <a:gd name="connsiteX3" fmla="*/ 11727658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2905 w 12237126"/>
              <a:gd name="connsiteY2" fmla="*/ 529565 h 703365"/>
              <a:gd name="connsiteX3" fmla="*/ 11743533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2905 w 12237126"/>
              <a:gd name="connsiteY2" fmla="*/ 529565 h 703365"/>
              <a:gd name="connsiteX3" fmla="*/ 11743533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6080 w 12237126"/>
              <a:gd name="connsiteY2" fmla="*/ 539090 h 703365"/>
              <a:gd name="connsiteX3" fmla="*/ 11743533 w 12237126"/>
              <a:gd name="connsiteY3" fmla="*/ 234399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96080 w 12237126"/>
              <a:gd name="connsiteY2" fmla="*/ 539090 h 703365"/>
              <a:gd name="connsiteX3" fmla="*/ 11730833 w 12237126"/>
              <a:gd name="connsiteY3" fmla="*/ 243924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37126"/>
              <a:gd name="connsiteY0" fmla="*/ 7405 h 703365"/>
              <a:gd name="connsiteX1" fmla="*/ 10534238 w 12237126"/>
              <a:gd name="connsiteY1" fmla="*/ 0 h 703365"/>
              <a:gd name="connsiteX2" fmla="*/ 10686555 w 12237126"/>
              <a:gd name="connsiteY2" fmla="*/ 548615 h 703365"/>
              <a:gd name="connsiteX3" fmla="*/ 11730833 w 12237126"/>
              <a:gd name="connsiteY3" fmla="*/ 243924 h 703365"/>
              <a:gd name="connsiteX4" fmla="*/ 11667333 w 12237126"/>
              <a:gd name="connsiteY4" fmla="*/ 5799 h 703365"/>
              <a:gd name="connsiteX5" fmla="*/ 12237126 w 12237126"/>
              <a:gd name="connsiteY5" fmla="*/ 7405 h 703365"/>
              <a:gd name="connsiteX6" fmla="*/ 12230776 w 12237126"/>
              <a:gd name="connsiteY6" fmla="*/ 703365 h 703365"/>
              <a:gd name="connsiteX7" fmla="*/ 3175 w 12237126"/>
              <a:gd name="connsiteY7" fmla="*/ 700190 h 703365"/>
              <a:gd name="connsiteX8" fmla="*/ 0 w 12237126"/>
              <a:gd name="connsiteY8" fmla="*/ 7405 h 703365"/>
              <a:gd name="connsiteX0" fmla="*/ 0 w 12240301"/>
              <a:gd name="connsiteY0" fmla="*/ 7405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7405 h 703365"/>
              <a:gd name="connsiteX0" fmla="*/ 0 w 12268876"/>
              <a:gd name="connsiteY0" fmla="*/ 0 h 705485"/>
              <a:gd name="connsiteX1" fmla="*/ 10562813 w 12268876"/>
              <a:gd name="connsiteY1" fmla="*/ 2120 h 705485"/>
              <a:gd name="connsiteX2" fmla="*/ 10715130 w 12268876"/>
              <a:gd name="connsiteY2" fmla="*/ 550735 h 705485"/>
              <a:gd name="connsiteX3" fmla="*/ 11759408 w 12268876"/>
              <a:gd name="connsiteY3" fmla="*/ 246044 h 705485"/>
              <a:gd name="connsiteX4" fmla="*/ 11695908 w 12268876"/>
              <a:gd name="connsiteY4" fmla="*/ 7919 h 705485"/>
              <a:gd name="connsiteX5" fmla="*/ 12268876 w 12268876"/>
              <a:gd name="connsiteY5" fmla="*/ 6350 h 705485"/>
              <a:gd name="connsiteX6" fmla="*/ 12259351 w 12268876"/>
              <a:gd name="connsiteY6" fmla="*/ 705485 h 705485"/>
              <a:gd name="connsiteX7" fmla="*/ 31750 w 12268876"/>
              <a:gd name="connsiteY7" fmla="*/ 702310 h 705485"/>
              <a:gd name="connsiteX8" fmla="*/ 0 w 12268876"/>
              <a:gd name="connsiteY8" fmla="*/ 0 h 70548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695908 w 12240301"/>
              <a:gd name="connsiteY3" fmla="*/ 2058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568908 w 12240301"/>
              <a:gd name="connsiteY3" fmla="*/ 946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4008 w 12240301"/>
              <a:gd name="connsiteY3" fmla="*/ 25344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4008 w 12240301"/>
              <a:gd name="connsiteY3" fmla="*/ 2470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4008 w 12240301"/>
              <a:gd name="connsiteY3" fmla="*/ 2470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594308 w 12240301"/>
              <a:gd name="connsiteY3" fmla="*/ 16137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27658 w 12240301"/>
              <a:gd name="connsiteY3" fmla="*/ 247099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667333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58160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667333 w 12240301"/>
              <a:gd name="connsiteY4" fmla="*/ 2624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3757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6555 w 12240301"/>
              <a:gd name="connsiteY2" fmla="*/ 548615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724655 w 12240301"/>
              <a:gd name="connsiteY2" fmla="*/ 469240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34238 w 12240301"/>
              <a:gd name="connsiteY1" fmla="*/ 0 h 703365"/>
              <a:gd name="connsiteX2" fmla="*/ 10689730 w 12240301"/>
              <a:gd name="connsiteY2" fmla="*/ 545440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0 h 699135"/>
              <a:gd name="connsiteX1" fmla="*/ 10480263 w 12240301"/>
              <a:gd name="connsiteY1" fmla="*/ 75145 h 699135"/>
              <a:gd name="connsiteX2" fmla="*/ 10689730 w 12240301"/>
              <a:gd name="connsiteY2" fmla="*/ 541210 h 699135"/>
              <a:gd name="connsiteX3" fmla="*/ 11730833 w 12240301"/>
              <a:gd name="connsiteY3" fmla="*/ 239694 h 699135"/>
              <a:gd name="connsiteX4" fmla="*/ 11664158 w 12240301"/>
              <a:gd name="connsiteY4" fmla="*/ 1569 h 699135"/>
              <a:gd name="connsiteX5" fmla="*/ 12240301 w 12240301"/>
              <a:gd name="connsiteY5" fmla="*/ 0 h 699135"/>
              <a:gd name="connsiteX6" fmla="*/ 12230776 w 12240301"/>
              <a:gd name="connsiteY6" fmla="*/ 699135 h 699135"/>
              <a:gd name="connsiteX7" fmla="*/ 3175 w 12240301"/>
              <a:gd name="connsiteY7" fmla="*/ 695960 h 699135"/>
              <a:gd name="connsiteX8" fmla="*/ 0 w 12240301"/>
              <a:gd name="connsiteY8" fmla="*/ 0 h 699135"/>
              <a:gd name="connsiteX0" fmla="*/ 0 w 12240301"/>
              <a:gd name="connsiteY0" fmla="*/ 0 h 699135"/>
              <a:gd name="connsiteX1" fmla="*/ 10480263 w 12240301"/>
              <a:gd name="connsiteY1" fmla="*/ 75145 h 699135"/>
              <a:gd name="connsiteX2" fmla="*/ 10689730 w 12240301"/>
              <a:gd name="connsiteY2" fmla="*/ 541210 h 699135"/>
              <a:gd name="connsiteX3" fmla="*/ 11730833 w 12240301"/>
              <a:gd name="connsiteY3" fmla="*/ 239694 h 699135"/>
              <a:gd name="connsiteX4" fmla="*/ 11664158 w 12240301"/>
              <a:gd name="connsiteY4" fmla="*/ 1569 h 699135"/>
              <a:gd name="connsiteX5" fmla="*/ 12240301 w 12240301"/>
              <a:gd name="connsiteY5" fmla="*/ 0 h 699135"/>
              <a:gd name="connsiteX6" fmla="*/ 12230776 w 12240301"/>
              <a:gd name="connsiteY6" fmla="*/ 699135 h 699135"/>
              <a:gd name="connsiteX7" fmla="*/ 3175 w 12240301"/>
              <a:gd name="connsiteY7" fmla="*/ 695960 h 699135"/>
              <a:gd name="connsiteX8" fmla="*/ 0 w 12240301"/>
              <a:gd name="connsiteY8" fmla="*/ 0 h 699135"/>
              <a:gd name="connsiteX0" fmla="*/ 0 w 12240301"/>
              <a:gd name="connsiteY0" fmla="*/ 0 h 699135"/>
              <a:gd name="connsiteX1" fmla="*/ 10527888 w 12240301"/>
              <a:gd name="connsiteY1" fmla="*/ 2120 h 699135"/>
              <a:gd name="connsiteX2" fmla="*/ 10689730 w 12240301"/>
              <a:gd name="connsiteY2" fmla="*/ 541210 h 699135"/>
              <a:gd name="connsiteX3" fmla="*/ 11730833 w 12240301"/>
              <a:gd name="connsiteY3" fmla="*/ 239694 h 699135"/>
              <a:gd name="connsiteX4" fmla="*/ 11664158 w 12240301"/>
              <a:gd name="connsiteY4" fmla="*/ 1569 h 699135"/>
              <a:gd name="connsiteX5" fmla="*/ 12240301 w 12240301"/>
              <a:gd name="connsiteY5" fmla="*/ 0 h 699135"/>
              <a:gd name="connsiteX6" fmla="*/ 12230776 w 12240301"/>
              <a:gd name="connsiteY6" fmla="*/ 699135 h 699135"/>
              <a:gd name="connsiteX7" fmla="*/ 3175 w 12240301"/>
              <a:gd name="connsiteY7" fmla="*/ 695960 h 699135"/>
              <a:gd name="connsiteX8" fmla="*/ 0 w 12240301"/>
              <a:gd name="connsiteY8" fmla="*/ 0 h 699135"/>
              <a:gd name="connsiteX0" fmla="*/ 0 w 12240301"/>
              <a:gd name="connsiteY0" fmla="*/ 4230 h 703365"/>
              <a:gd name="connsiteX1" fmla="*/ 10527888 w 12240301"/>
              <a:gd name="connsiteY1" fmla="*/ 0 h 703365"/>
              <a:gd name="connsiteX2" fmla="*/ 10689730 w 12240301"/>
              <a:gd name="connsiteY2" fmla="*/ 545440 h 703365"/>
              <a:gd name="connsiteX3" fmla="*/ 11730833 w 12240301"/>
              <a:gd name="connsiteY3" fmla="*/ 243924 h 703365"/>
              <a:gd name="connsiteX4" fmla="*/ 11664158 w 12240301"/>
              <a:gd name="connsiteY4" fmla="*/ 5799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230 h 703365"/>
              <a:gd name="connsiteX1" fmla="*/ 10527888 w 12240301"/>
              <a:gd name="connsiteY1" fmla="*/ 0 h 703365"/>
              <a:gd name="connsiteX2" fmla="*/ 10689730 w 12240301"/>
              <a:gd name="connsiteY2" fmla="*/ 545440 h 703365"/>
              <a:gd name="connsiteX3" fmla="*/ 11730833 w 12240301"/>
              <a:gd name="connsiteY3" fmla="*/ 243924 h 703365"/>
              <a:gd name="connsiteX4" fmla="*/ 11670508 w 12240301"/>
              <a:gd name="connsiteY4" fmla="*/ 2624 h 703365"/>
              <a:gd name="connsiteX5" fmla="*/ 12240301 w 12240301"/>
              <a:gd name="connsiteY5" fmla="*/ 4230 h 703365"/>
              <a:gd name="connsiteX6" fmla="*/ 12230776 w 12240301"/>
              <a:gd name="connsiteY6" fmla="*/ 703365 h 703365"/>
              <a:gd name="connsiteX7" fmla="*/ 3175 w 12240301"/>
              <a:gd name="connsiteY7" fmla="*/ 700190 h 703365"/>
              <a:gd name="connsiteX8" fmla="*/ 0 w 12240301"/>
              <a:gd name="connsiteY8" fmla="*/ 4230 h 703365"/>
              <a:gd name="connsiteX0" fmla="*/ 0 w 12240301"/>
              <a:gd name="connsiteY0" fmla="*/ 4781 h 703916"/>
              <a:gd name="connsiteX1" fmla="*/ 10527888 w 12240301"/>
              <a:gd name="connsiteY1" fmla="*/ 551 h 703916"/>
              <a:gd name="connsiteX2" fmla="*/ 10689730 w 12240301"/>
              <a:gd name="connsiteY2" fmla="*/ 545991 h 703916"/>
              <a:gd name="connsiteX3" fmla="*/ 11730833 w 12240301"/>
              <a:gd name="connsiteY3" fmla="*/ 244475 h 703916"/>
              <a:gd name="connsiteX4" fmla="*/ 11660983 w 12240301"/>
              <a:gd name="connsiteY4" fmla="*/ 0 h 703916"/>
              <a:gd name="connsiteX5" fmla="*/ 12240301 w 12240301"/>
              <a:gd name="connsiteY5" fmla="*/ 4781 h 703916"/>
              <a:gd name="connsiteX6" fmla="*/ 12230776 w 12240301"/>
              <a:gd name="connsiteY6" fmla="*/ 703916 h 703916"/>
              <a:gd name="connsiteX7" fmla="*/ 3175 w 12240301"/>
              <a:gd name="connsiteY7" fmla="*/ 700741 h 703916"/>
              <a:gd name="connsiteX8" fmla="*/ 0 w 12240301"/>
              <a:gd name="connsiteY8" fmla="*/ 4781 h 703916"/>
              <a:gd name="connsiteX0" fmla="*/ 0 w 12246651"/>
              <a:gd name="connsiteY0" fmla="*/ 1613 h 703916"/>
              <a:gd name="connsiteX1" fmla="*/ 10534238 w 12246651"/>
              <a:gd name="connsiteY1" fmla="*/ 551 h 703916"/>
              <a:gd name="connsiteX2" fmla="*/ 10696080 w 12246651"/>
              <a:gd name="connsiteY2" fmla="*/ 545991 h 703916"/>
              <a:gd name="connsiteX3" fmla="*/ 11737183 w 12246651"/>
              <a:gd name="connsiteY3" fmla="*/ 244475 h 703916"/>
              <a:gd name="connsiteX4" fmla="*/ 11667333 w 12246651"/>
              <a:gd name="connsiteY4" fmla="*/ 0 h 703916"/>
              <a:gd name="connsiteX5" fmla="*/ 12246651 w 12246651"/>
              <a:gd name="connsiteY5" fmla="*/ 4781 h 703916"/>
              <a:gd name="connsiteX6" fmla="*/ 12237126 w 12246651"/>
              <a:gd name="connsiteY6" fmla="*/ 703916 h 703916"/>
              <a:gd name="connsiteX7" fmla="*/ 9525 w 12246651"/>
              <a:gd name="connsiteY7" fmla="*/ 700741 h 703916"/>
              <a:gd name="connsiteX8" fmla="*/ 0 w 12246651"/>
              <a:gd name="connsiteY8" fmla="*/ 1613 h 70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46651" h="703916">
                <a:moveTo>
                  <a:pt x="0" y="1613"/>
                </a:moveTo>
                <a:cubicBezTo>
                  <a:pt x="5979" y="4005"/>
                  <a:pt x="10526858" y="3881"/>
                  <a:pt x="10534238" y="551"/>
                </a:cubicBezTo>
                <a:cubicBezTo>
                  <a:pt x="10543144" y="14621"/>
                  <a:pt x="10694373" y="540269"/>
                  <a:pt x="10696080" y="545991"/>
                </a:cubicBezTo>
                <a:lnTo>
                  <a:pt x="11737183" y="244475"/>
                </a:lnTo>
                <a:cubicBezTo>
                  <a:pt x="11734008" y="251883"/>
                  <a:pt x="11670508" y="2117"/>
                  <a:pt x="11667333" y="0"/>
                </a:cubicBezTo>
                <a:lnTo>
                  <a:pt x="12246651" y="4781"/>
                </a:lnTo>
                <a:cubicBezTo>
                  <a:pt x="12244534" y="236768"/>
                  <a:pt x="12239243" y="471929"/>
                  <a:pt x="12237126" y="703916"/>
                </a:cubicBezTo>
                <a:lnTo>
                  <a:pt x="9525" y="700741"/>
                </a:lnTo>
                <a:cubicBezTo>
                  <a:pt x="8467" y="469813"/>
                  <a:pt x="1058" y="232541"/>
                  <a:pt x="0" y="1613"/>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p:spPr>
        <p:txBody>
          <a:bodyPr wrap="none" lIns="0" tIns="0" rIns="0" bIns="0" anchor="ctr" anchorCtr="0"/>
          <a:lstStyle>
            <a:lvl1pPr marL="0" marR="0" indent="0" algn="l" defTabSz="914400" eaLnBrk="1" fontAlgn="auto" latinLnBrk="0" hangingPunct="1">
              <a:lnSpc>
                <a:spcPct val="100000"/>
              </a:lnSpc>
              <a:spcBef>
                <a:spcPts val="0"/>
              </a:spcBef>
              <a:spcAft>
                <a:spcPts val="0"/>
              </a:spcAft>
              <a:buClrTx/>
              <a:buSzTx/>
              <a:buFontTx/>
              <a:buNone/>
              <a:tabLst/>
              <a:defRPr lang="nl-NL" sz="100" b="0" i="0" smtClean="0">
                <a:solidFill>
                  <a:schemeClr val="accent4"/>
                </a:solidFill>
                <a:effectLst/>
                <a:latin typeface="Verdana" panose="020B0604030504040204" pitchFamily="34" charset="0"/>
                <a:ea typeface="Verdana" panose="020B0604030504040204" pitchFamily="34" charset="0"/>
                <a:cs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lang="nl-NL"/>
          </a:p>
        </p:txBody>
      </p:sp>
    </p:spTree>
    <p:extLst>
      <p:ext uri="{BB962C8B-B14F-4D97-AF65-F5344CB8AC3E}">
        <p14:creationId xmlns:p14="http://schemas.microsoft.com/office/powerpoint/2010/main" val="1529240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 zonder ondertitel paars">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5">
            <a:extLst>
              <a:ext uri="{FF2B5EF4-FFF2-40B4-BE49-F238E27FC236}">
                <a16:creationId xmlns:a16="http://schemas.microsoft.com/office/drawing/2014/main" id="{C7A2D82D-8B1A-D54D-B936-57C78480C935}"/>
              </a:ext>
            </a:extLst>
          </p:cNvPr>
          <p:cNvSpPr>
            <a:spLocks noGrp="1"/>
          </p:cNvSpPr>
          <p:nvPr>
            <p:ph type="pic" sz="quarter" idx="10"/>
          </p:nvPr>
        </p:nvSpPr>
        <p:spPr>
          <a:xfrm>
            <a:off x="-49580" y="1263182"/>
            <a:ext cx="12265518" cy="5646985"/>
          </a:xfrm>
          <a:custGeom>
            <a:avLst/>
            <a:gdLst>
              <a:gd name="connsiteX0" fmla="*/ 0 w 12192000"/>
              <a:gd name="connsiteY0" fmla="*/ 0 h 5803900"/>
              <a:gd name="connsiteX1" fmla="*/ 12192000 w 12192000"/>
              <a:gd name="connsiteY1" fmla="*/ 0 h 5803900"/>
              <a:gd name="connsiteX2" fmla="*/ 12192000 w 12192000"/>
              <a:gd name="connsiteY2" fmla="*/ 5803900 h 5803900"/>
              <a:gd name="connsiteX3" fmla="*/ 0 w 12192000"/>
              <a:gd name="connsiteY3" fmla="*/ 5803900 h 5803900"/>
              <a:gd name="connsiteX4" fmla="*/ 0 w 12192000"/>
              <a:gd name="connsiteY4" fmla="*/ 0 h 5803900"/>
              <a:gd name="connsiteX0" fmla="*/ 0 w 12192000"/>
              <a:gd name="connsiteY0" fmla="*/ 4 h 5803904"/>
              <a:gd name="connsiteX1" fmla="*/ 11471564 w 12192000"/>
              <a:gd name="connsiteY1" fmla="*/ 284691 h 5803904"/>
              <a:gd name="connsiteX2" fmla="*/ 12192000 w 12192000"/>
              <a:gd name="connsiteY2" fmla="*/ 4 h 5803904"/>
              <a:gd name="connsiteX3" fmla="*/ 12192000 w 12192000"/>
              <a:gd name="connsiteY3" fmla="*/ 5803904 h 5803904"/>
              <a:gd name="connsiteX4" fmla="*/ 0 w 12192000"/>
              <a:gd name="connsiteY4" fmla="*/ 5803904 h 5803904"/>
              <a:gd name="connsiteX5" fmla="*/ 0 w 12192000"/>
              <a:gd name="connsiteY5" fmla="*/ 4 h 5803904"/>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08983 h 6112883"/>
              <a:gd name="connsiteX1" fmla="*/ 10889673 w 12192000"/>
              <a:gd name="connsiteY1" fmla="*/ 803675 h 6112883"/>
              <a:gd name="connsiteX2" fmla="*/ 11471564 w 12192000"/>
              <a:gd name="connsiteY2" fmla="*/ 593670 h 6112883"/>
              <a:gd name="connsiteX3" fmla="*/ 12192000 w 12192000"/>
              <a:gd name="connsiteY3" fmla="*/ 308983 h 6112883"/>
              <a:gd name="connsiteX4" fmla="*/ 12192000 w 12192000"/>
              <a:gd name="connsiteY4" fmla="*/ 6112883 h 6112883"/>
              <a:gd name="connsiteX5" fmla="*/ 0 w 12192000"/>
              <a:gd name="connsiteY5" fmla="*/ 6112883 h 6112883"/>
              <a:gd name="connsiteX6" fmla="*/ 0 w 12192000"/>
              <a:gd name="connsiteY6" fmla="*/ 308983 h 6112883"/>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397366 h 6201266"/>
              <a:gd name="connsiteX1" fmla="*/ 10822258 w 12192000"/>
              <a:gd name="connsiteY1" fmla="*/ 413782 h 6201266"/>
              <a:gd name="connsiteX2" fmla="*/ 10889673 w 12192000"/>
              <a:gd name="connsiteY2" fmla="*/ 892058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1758961 w 12192000"/>
              <a:gd name="connsiteY4" fmla="*/ 408207 h 6201266"/>
              <a:gd name="connsiteX5" fmla="*/ 12192000 w 12192000"/>
              <a:gd name="connsiteY5" fmla="*/ 397366 h 6201266"/>
              <a:gd name="connsiteX6" fmla="*/ 12192000 w 12192000"/>
              <a:gd name="connsiteY6" fmla="*/ 6201266 h 6201266"/>
              <a:gd name="connsiteX7" fmla="*/ 0 w 12192000"/>
              <a:gd name="connsiteY7" fmla="*/ 6201266 h 6201266"/>
              <a:gd name="connsiteX8" fmla="*/ 0 w 12192000"/>
              <a:gd name="connsiteY8" fmla="*/ 397366 h 6201266"/>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6736 w 12192000"/>
              <a:gd name="connsiteY4" fmla="*/ 40677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738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108 w 12192108"/>
              <a:gd name="connsiteY0" fmla="*/ 3710 h 5807610"/>
              <a:gd name="connsiteX1" fmla="*/ 10816016 w 12192108"/>
              <a:gd name="connsiteY1" fmla="*/ 1076 h 5807610"/>
              <a:gd name="connsiteX2" fmla="*/ 10945537 w 12192108"/>
              <a:gd name="connsiteY2" fmla="*/ 442645 h 5807610"/>
              <a:gd name="connsiteX3" fmla="*/ 11800633 w 12192108"/>
              <a:gd name="connsiteY3" fmla="*/ 188811 h 5807610"/>
              <a:gd name="connsiteX4" fmla="*/ 11740019 w 12192108"/>
              <a:gd name="connsiteY4" fmla="*/ 5026 h 5807610"/>
              <a:gd name="connsiteX5" fmla="*/ 12192108 w 12192108"/>
              <a:gd name="connsiteY5" fmla="*/ 3710 h 5807610"/>
              <a:gd name="connsiteX6" fmla="*/ 12192108 w 12192108"/>
              <a:gd name="connsiteY6" fmla="*/ 5807610 h 5807610"/>
              <a:gd name="connsiteX7" fmla="*/ 108 w 12192108"/>
              <a:gd name="connsiteY7" fmla="*/ 5807610 h 5807610"/>
              <a:gd name="connsiteX8" fmla="*/ 108 w 12192108"/>
              <a:gd name="connsiteY8" fmla="*/ 3710 h 5807610"/>
              <a:gd name="connsiteX0" fmla="*/ 108 w 12192108"/>
              <a:gd name="connsiteY0" fmla="*/ 0 h 5803900"/>
              <a:gd name="connsiteX1" fmla="*/ 10804932 w 12192108"/>
              <a:gd name="connsiteY1" fmla="*/ 8449 h 5803900"/>
              <a:gd name="connsiteX2" fmla="*/ 10945537 w 12192108"/>
              <a:gd name="connsiteY2" fmla="*/ 438935 h 5803900"/>
              <a:gd name="connsiteX3" fmla="*/ 11800633 w 12192108"/>
              <a:gd name="connsiteY3" fmla="*/ 185101 h 5803900"/>
              <a:gd name="connsiteX4" fmla="*/ 11740019 w 12192108"/>
              <a:gd name="connsiteY4" fmla="*/ 1316 h 5803900"/>
              <a:gd name="connsiteX5" fmla="*/ 12192108 w 12192108"/>
              <a:gd name="connsiteY5" fmla="*/ 0 h 5803900"/>
              <a:gd name="connsiteX6" fmla="*/ 12192108 w 12192108"/>
              <a:gd name="connsiteY6" fmla="*/ 5803900 h 5803900"/>
              <a:gd name="connsiteX7" fmla="*/ 108 w 12192108"/>
              <a:gd name="connsiteY7" fmla="*/ 5803900 h 5803900"/>
              <a:gd name="connsiteX8" fmla="*/ 108 w 12192108"/>
              <a:gd name="connsiteY8" fmla="*/ 0 h 5803900"/>
              <a:gd name="connsiteX0" fmla="*/ 108 w 12192108"/>
              <a:gd name="connsiteY0" fmla="*/ 5209 h 5809109"/>
              <a:gd name="connsiteX1" fmla="*/ 10801757 w 12192108"/>
              <a:gd name="connsiteY1" fmla="*/ 958 h 5809109"/>
              <a:gd name="connsiteX2" fmla="*/ 109455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175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810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4494 h 5808394"/>
              <a:gd name="connsiteX1" fmla="*/ 10808107 w 12192108"/>
              <a:gd name="connsiteY1" fmla="*/ 243 h 5808394"/>
              <a:gd name="connsiteX2" fmla="*/ 10932837 w 12192108"/>
              <a:gd name="connsiteY2" fmla="*/ 443429 h 5808394"/>
              <a:gd name="connsiteX3" fmla="*/ 11800633 w 12192108"/>
              <a:gd name="connsiteY3" fmla="*/ 189595 h 5808394"/>
              <a:gd name="connsiteX4" fmla="*/ 11740019 w 12192108"/>
              <a:gd name="connsiteY4" fmla="*/ 5810 h 5808394"/>
              <a:gd name="connsiteX5" fmla="*/ 12192108 w 12192108"/>
              <a:gd name="connsiteY5" fmla="*/ 4494 h 5808394"/>
              <a:gd name="connsiteX6" fmla="*/ 12192108 w 12192108"/>
              <a:gd name="connsiteY6" fmla="*/ 5808394 h 5808394"/>
              <a:gd name="connsiteX7" fmla="*/ 108 w 12192108"/>
              <a:gd name="connsiteY7" fmla="*/ 5808394 h 5808394"/>
              <a:gd name="connsiteX8" fmla="*/ 108 w 12192108"/>
              <a:gd name="connsiteY8" fmla="*/ 4494 h 5808394"/>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732812 w 12192108"/>
              <a:gd name="connsiteY2" fmla="*/ 738461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11 w 12192111"/>
              <a:gd name="connsiteY0" fmla="*/ 2076 h 5805976"/>
              <a:gd name="connsiteX1" fmla="*/ 10468385 w 12192111"/>
              <a:gd name="connsiteY1" fmla="*/ 1000 h 5805976"/>
              <a:gd name="connsiteX2" fmla="*/ 10732815 w 12192111"/>
              <a:gd name="connsiteY2" fmla="*/ 736286 h 5805976"/>
              <a:gd name="connsiteX3" fmla="*/ 11800636 w 12192111"/>
              <a:gd name="connsiteY3" fmla="*/ 187177 h 5805976"/>
              <a:gd name="connsiteX4" fmla="*/ 11740022 w 12192111"/>
              <a:gd name="connsiteY4" fmla="*/ 217 h 5805976"/>
              <a:gd name="connsiteX5" fmla="*/ 12192111 w 12192111"/>
              <a:gd name="connsiteY5" fmla="*/ 2076 h 5805976"/>
              <a:gd name="connsiteX6" fmla="*/ 12192111 w 12192111"/>
              <a:gd name="connsiteY6" fmla="*/ 5805976 h 5805976"/>
              <a:gd name="connsiteX7" fmla="*/ 111 w 12192111"/>
              <a:gd name="connsiteY7" fmla="*/ 5805976 h 5805976"/>
              <a:gd name="connsiteX8" fmla="*/ 111 w 12192111"/>
              <a:gd name="connsiteY8" fmla="*/ 2076 h 5805976"/>
              <a:gd name="connsiteX0" fmla="*/ 111 w 12192111"/>
              <a:gd name="connsiteY0" fmla="*/ 1930 h 5805830"/>
              <a:gd name="connsiteX1" fmla="*/ 10468385 w 12192111"/>
              <a:gd name="connsiteY1" fmla="*/ 854 h 5805830"/>
              <a:gd name="connsiteX2" fmla="*/ 10732815 w 12192111"/>
              <a:gd name="connsiteY2" fmla="*/ 736140 h 5805830"/>
              <a:gd name="connsiteX3" fmla="*/ 11657761 w 12192111"/>
              <a:gd name="connsiteY3" fmla="*/ 599781 h 5805830"/>
              <a:gd name="connsiteX4" fmla="*/ 11740022 w 12192111"/>
              <a:gd name="connsiteY4" fmla="*/ 71 h 5805830"/>
              <a:gd name="connsiteX5" fmla="*/ 12192111 w 12192111"/>
              <a:gd name="connsiteY5" fmla="*/ 1930 h 5805830"/>
              <a:gd name="connsiteX6" fmla="*/ 12192111 w 12192111"/>
              <a:gd name="connsiteY6" fmla="*/ 5805830 h 5805830"/>
              <a:gd name="connsiteX7" fmla="*/ 111 w 12192111"/>
              <a:gd name="connsiteY7" fmla="*/ 5805830 h 5805830"/>
              <a:gd name="connsiteX8" fmla="*/ 111 w 12192111"/>
              <a:gd name="connsiteY8" fmla="*/ 1930 h 5805830"/>
              <a:gd name="connsiteX0" fmla="*/ 111 w 12192111"/>
              <a:gd name="connsiteY0" fmla="*/ 1954 h 5805854"/>
              <a:gd name="connsiteX1" fmla="*/ 10468385 w 12192111"/>
              <a:gd name="connsiteY1" fmla="*/ 878 h 5805854"/>
              <a:gd name="connsiteX2" fmla="*/ 10732815 w 12192111"/>
              <a:gd name="connsiteY2" fmla="*/ 7361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8840 w 12192111"/>
              <a:gd name="connsiteY2" fmla="*/ 745689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558190 w 12192111"/>
              <a:gd name="connsiteY2" fmla="*/ 8377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2490 w 12192111"/>
              <a:gd name="connsiteY2" fmla="*/ 74251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2 w 12192112"/>
              <a:gd name="connsiteY0" fmla="*/ 1954 h 5805854"/>
              <a:gd name="connsiteX1" fmla="*/ 10369961 w 12192112"/>
              <a:gd name="connsiteY1" fmla="*/ 15010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1954 h 5805854"/>
              <a:gd name="connsiteX1" fmla="*/ 10519186 w 12192112"/>
              <a:gd name="connsiteY1" fmla="*/ 20725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0 h 5803900"/>
              <a:gd name="connsiteX1" fmla="*/ 10519186 w 12192112"/>
              <a:gd name="connsiteY1" fmla="*/ 205299 h 5803900"/>
              <a:gd name="connsiteX2" fmla="*/ 10672491 w 12192112"/>
              <a:gd name="connsiteY2" fmla="*/ 740560 h 5803900"/>
              <a:gd name="connsiteX3" fmla="*/ 11746662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30787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27612 w 12192112"/>
              <a:gd name="connsiteY3" fmla="*/ 442276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2192112 w 12223862"/>
              <a:gd name="connsiteY6" fmla="*/ 5803900 h 5803900"/>
              <a:gd name="connsiteX7" fmla="*/ 112 w 12223862"/>
              <a:gd name="connsiteY7" fmla="*/ 5803900 h 5803900"/>
              <a:gd name="connsiteX8" fmla="*/ 112 w 1222386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1936931 w 12223862"/>
              <a:gd name="connsiteY6" fmla="*/ 5364421 h 5803900"/>
              <a:gd name="connsiteX7" fmla="*/ 112 w 12223862"/>
              <a:gd name="connsiteY7" fmla="*/ 5803900 h 5803900"/>
              <a:gd name="connsiteX8" fmla="*/ 112 w 12223862"/>
              <a:gd name="connsiteY8" fmla="*/ 0 h 5803900"/>
              <a:gd name="connsiteX0" fmla="*/ 112 w 12223862"/>
              <a:gd name="connsiteY0" fmla="*/ 0 h 5818077"/>
              <a:gd name="connsiteX1" fmla="*/ 10519186 w 12223862"/>
              <a:gd name="connsiteY1" fmla="*/ 205299 h 5818077"/>
              <a:gd name="connsiteX2" fmla="*/ 10672491 w 12223862"/>
              <a:gd name="connsiteY2" fmla="*/ 740560 h 5818077"/>
              <a:gd name="connsiteX3" fmla="*/ 11727612 w 12223862"/>
              <a:gd name="connsiteY3" fmla="*/ 442276 h 5818077"/>
              <a:gd name="connsiteX4" fmla="*/ 11651123 w 12223862"/>
              <a:gd name="connsiteY4" fmla="*/ 210866 h 5818077"/>
              <a:gd name="connsiteX5" fmla="*/ 12223862 w 12223862"/>
              <a:gd name="connsiteY5" fmla="*/ 212725 h 5818077"/>
              <a:gd name="connsiteX6" fmla="*/ 12199201 w 12223862"/>
              <a:gd name="connsiteY6" fmla="*/ 5818077 h 5818077"/>
              <a:gd name="connsiteX7" fmla="*/ 112 w 12223862"/>
              <a:gd name="connsiteY7" fmla="*/ 5803900 h 5818077"/>
              <a:gd name="connsiteX8" fmla="*/ 112 w 12223862"/>
              <a:gd name="connsiteY8" fmla="*/ 0 h 5818077"/>
              <a:gd name="connsiteX0" fmla="*/ 111 w 12245126"/>
              <a:gd name="connsiteY0" fmla="*/ 255446 h 5612778"/>
              <a:gd name="connsiteX1" fmla="*/ 10540450 w 12245126"/>
              <a:gd name="connsiteY1" fmla="*/ 0 h 5612778"/>
              <a:gd name="connsiteX2" fmla="*/ 10693755 w 12245126"/>
              <a:gd name="connsiteY2" fmla="*/ 535261 h 5612778"/>
              <a:gd name="connsiteX3" fmla="*/ 11748876 w 12245126"/>
              <a:gd name="connsiteY3" fmla="*/ 236977 h 5612778"/>
              <a:gd name="connsiteX4" fmla="*/ 11672387 w 12245126"/>
              <a:gd name="connsiteY4" fmla="*/ 5567 h 5612778"/>
              <a:gd name="connsiteX5" fmla="*/ 12245126 w 12245126"/>
              <a:gd name="connsiteY5" fmla="*/ 7426 h 5612778"/>
              <a:gd name="connsiteX6" fmla="*/ 12220465 w 12245126"/>
              <a:gd name="connsiteY6" fmla="*/ 5612778 h 5612778"/>
              <a:gd name="connsiteX7" fmla="*/ 21376 w 12245126"/>
              <a:gd name="connsiteY7" fmla="*/ 5598601 h 5612778"/>
              <a:gd name="connsiteX8" fmla="*/ 111 w 12245126"/>
              <a:gd name="connsiteY8" fmla="*/ 255446 h 5612778"/>
              <a:gd name="connsiteX0" fmla="*/ 8556 w 12225218"/>
              <a:gd name="connsiteY0" fmla="*/ 265 h 5612778"/>
              <a:gd name="connsiteX1" fmla="*/ 10520542 w 12225218"/>
              <a:gd name="connsiteY1" fmla="*/ 0 h 5612778"/>
              <a:gd name="connsiteX2" fmla="*/ 10673847 w 12225218"/>
              <a:gd name="connsiteY2" fmla="*/ 5352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265 h 5612778"/>
              <a:gd name="connsiteX1" fmla="*/ 10520542 w 12225218"/>
              <a:gd name="connsiteY1" fmla="*/ 0 h 5612778"/>
              <a:gd name="connsiteX2" fmla="*/ 10689722 w 12225218"/>
              <a:gd name="connsiteY2" fmla="*/ 5479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0 h 5612513"/>
              <a:gd name="connsiteX1" fmla="*/ 10530067 w 12225218"/>
              <a:gd name="connsiteY1" fmla="*/ 2910 h 5612513"/>
              <a:gd name="connsiteX2" fmla="*/ 10689722 w 12225218"/>
              <a:gd name="connsiteY2" fmla="*/ 547696 h 5612513"/>
              <a:gd name="connsiteX3" fmla="*/ 11728968 w 12225218"/>
              <a:gd name="connsiteY3" fmla="*/ 2367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725722 w 12225218"/>
              <a:gd name="connsiteY2" fmla="*/ 5368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4290 h 5616803"/>
              <a:gd name="connsiteX1" fmla="*/ 10562467 w 12225218"/>
              <a:gd name="connsiteY1" fmla="*/ 0 h 5616803"/>
              <a:gd name="connsiteX2" fmla="*/ 10725722 w 12225218"/>
              <a:gd name="connsiteY2" fmla="*/ 541186 h 5616803"/>
              <a:gd name="connsiteX3" fmla="*/ 11741668 w 12225218"/>
              <a:gd name="connsiteY3" fmla="*/ 2537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701179 w 12225218"/>
              <a:gd name="connsiteY4" fmla="*/ 59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632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7579 w 12250418"/>
              <a:gd name="connsiteY4" fmla="*/ 9592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38575"/>
              <a:gd name="connsiteX1" fmla="*/ 10562467 w 12250418"/>
              <a:gd name="connsiteY1" fmla="*/ 0 h 5638575"/>
              <a:gd name="connsiteX2" fmla="*/ 10725722 w 12250418"/>
              <a:gd name="connsiteY2" fmla="*/ 541186 h 5638575"/>
              <a:gd name="connsiteX3" fmla="*/ 11763268 w 12250418"/>
              <a:gd name="connsiteY3" fmla="*/ 246502 h 5638575"/>
              <a:gd name="connsiteX4" fmla="*/ 11694404 w 12250418"/>
              <a:gd name="connsiteY4" fmla="*/ 6417 h 5638575"/>
              <a:gd name="connsiteX5" fmla="*/ 12250418 w 12250418"/>
              <a:gd name="connsiteY5" fmla="*/ 4251 h 5638575"/>
              <a:gd name="connsiteX6" fmla="*/ 12229586 w 12250418"/>
              <a:gd name="connsiteY6" fmla="*/ 5638575 h 5638575"/>
              <a:gd name="connsiteX7" fmla="*/ 1468 w 12250418"/>
              <a:gd name="connsiteY7" fmla="*/ 5602626 h 5638575"/>
              <a:gd name="connsiteX8" fmla="*/ 8556 w 12250418"/>
              <a:gd name="connsiteY8" fmla="*/ 4290 h 5638575"/>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4369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815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6465 h 5640750"/>
              <a:gd name="connsiteX1" fmla="*/ 10581517 w 12250418"/>
              <a:gd name="connsiteY1" fmla="*/ 8525 h 5640750"/>
              <a:gd name="connsiteX2" fmla="*/ 10725722 w 12250418"/>
              <a:gd name="connsiteY2" fmla="*/ 543361 h 5640750"/>
              <a:gd name="connsiteX3" fmla="*/ 1176326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25722 w 12250418"/>
              <a:gd name="connsiteY2" fmla="*/ 54336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32072 w 12250418"/>
              <a:gd name="connsiteY2" fmla="*/ 53701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7465 h 5641750"/>
              <a:gd name="connsiteX1" fmla="*/ 10578342 w 12250418"/>
              <a:gd name="connsiteY1" fmla="*/ 0 h 5641750"/>
              <a:gd name="connsiteX2" fmla="*/ 10732072 w 12250418"/>
              <a:gd name="connsiteY2" fmla="*/ 538011 h 5641750"/>
              <a:gd name="connsiteX3" fmla="*/ 11782318 w 12250418"/>
              <a:gd name="connsiteY3" fmla="*/ 243327 h 5641750"/>
              <a:gd name="connsiteX4" fmla="*/ 11716629 w 12250418"/>
              <a:gd name="connsiteY4" fmla="*/ 3242 h 5641750"/>
              <a:gd name="connsiteX5" fmla="*/ 12250418 w 12250418"/>
              <a:gd name="connsiteY5" fmla="*/ 7426 h 5641750"/>
              <a:gd name="connsiteX6" fmla="*/ 12229586 w 12250418"/>
              <a:gd name="connsiteY6" fmla="*/ 5641750 h 5641750"/>
              <a:gd name="connsiteX7" fmla="*/ 1468 w 12250418"/>
              <a:gd name="connsiteY7" fmla="*/ 5605801 h 5641750"/>
              <a:gd name="connsiteX8" fmla="*/ 8556 w 12250418"/>
              <a:gd name="connsiteY8" fmla="*/ 7465 h 5641750"/>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39037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158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950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2679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518" h="5646985">
                <a:moveTo>
                  <a:pt x="36356" y="0"/>
                </a:moveTo>
                <a:cubicBezTo>
                  <a:pt x="-3261" y="3680"/>
                  <a:pt x="10575546" y="7195"/>
                  <a:pt x="10580742" y="2060"/>
                </a:cubicBezTo>
                <a:cubicBezTo>
                  <a:pt x="10585164" y="8773"/>
                  <a:pt x="10734049" y="547399"/>
                  <a:pt x="10734472" y="540071"/>
                </a:cubicBezTo>
                <a:cubicBezTo>
                  <a:pt x="10733964" y="554065"/>
                  <a:pt x="11783214" y="248385"/>
                  <a:pt x="11778368" y="242212"/>
                </a:cubicBezTo>
                <a:cubicBezTo>
                  <a:pt x="11768772" y="243470"/>
                  <a:pt x="11715925" y="7219"/>
                  <a:pt x="11712679" y="8477"/>
                </a:cubicBezTo>
                <a:cubicBezTo>
                  <a:pt x="11726567" y="1405"/>
                  <a:pt x="12254805" y="7033"/>
                  <a:pt x="12265518" y="3136"/>
                </a:cubicBezTo>
                <a:lnTo>
                  <a:pt x="12228811" y="5646985"/>
                </a:lnTo>
                <a:lnTo>
                  <a:pt x="693" y="5611036"/>
                </a:lnTo>
                <a:cubicBezTo>
                  <a:pt x="-6395" y="3829984"/>
                  <a:pt x="43444" y="1781052"/>
                  <a:pt x="36356" y="0"/>
                </a:cubicBezTo>
                <a:close/>
              </a:path>
            </a:pathLst>
          </a:custGeom>
          <a:solidFill>
            <a:schemeClr val="bg1">
              <a:lumMod val="95000"/>
            </a:schemeClr>
          </a:solidFill>
        </p:spPr>
        <p:txBody>
          <a:bodyPr lIns="0" tIns="0" rIns="0" bIns="0" anchor="ctr" anchorCtr="0"/>
          <a:lstStyle>
            <a:lvl1pPr algn="ctr">
              <a:defRPr>
                <a:latin typeface="Verdana" panose="020B0604030504040204" pitchFamily="34" charset="0"/>
                <a:ea typeface="Verdana" panose="020B0604030504040204" pitchFamily="34" charset="0"/>
                <a:cs typeface="Verdana" panose="020B0604030504040204" pitchFamily="34" charset="0"/>
              </a:defRPr>
            </a:lvl1pPr>
          </a:lstStyle>
          <a:p>
            <a:endParaRPr lang="nl-NL"/>
          </a:p>
        </p:txBody>
      </p:sp>
      <p:sp>
        <p:nvSpPr>
          <p:cNvPr id="17" name="object 4">
            <a:extLst>
              <a:ext uri="{FF2B5EF4-FFF2-40B4-BE49-F238E27FC236}">
                <a16:creationId xmlns:a16="http://schemas.microsoft.com/office/drawing/2014/main" id="{FA404F75-13A3-8745-8E06-851E0F1DEDC9}"/>
              </a:ext>
            </a:extLst>
          </p:cNvPr>
          <p:cNvSpPr/>
          <p:nvPr userDrawn="1"/>
        </p:nvSpPr>
        <p:spPr>
          <a:xfrm>
            <a:off x="0" y="0"/>
            <a:ext cx="12193270" cy="1269365"/>
          </a:xfrm>
          <a:custGeom>
            <a:avLst/>
            <a:gdLst/>
            <a:ahLst/>
            <a:cxnLst/>
            <a:rect l="l" t="t" r="r" b="b"/>
            <a:pathLst>
              <a:path w="12193270" h="1269365">
                <a:moveTo>
                  <a:pt x="0" y="1269009"/>
                </a:moveTo>
                <a:lnTo>
                  <a:pt x="12193206" y="1269009"/>
                </a:lnTo>
                <a:lnTo>
                  <a:pt x="12193206" y="0"/>
                </a:lnTo>
                <a:lnTo>
                  <a:pt x="0" y="0"/>
                </a:lnTo>
                <a:lnTo>
                  <a:pt x="0" y="1269009"/>
                </a:lnTo>
                <a:close/>
              </a:path>
            </a:pathLst>
          </a:custGeom>
          <a:solidFill>
            <a:schemeClr val="tx1"/>
          </a:solidFill>
        </p:spPr>
        <p:txBody>
          <a:bodyPr wrap="square" lIns="0" tIns="0" rIns="0" bIns="0" rtlCol="0"/>
          <a:lstStyle/>
          <a:p>
            <a:endParaRPr/>
          </a:p>
        </p:txBody>
      </p:sp>
      <p:sp>
        <p:nvSpPr>
          <p:cNvPr id="18" name="object 5">
            <a:extLst>
              <a:ext uri="{FF2B5EF4-FFF2-40B4-BE49-F238E27FC236}">
                <a16:creationId xmlns:a16="http://schemas.microsoft.com/office/drawing/2014/main" id="{D12563CD-D2B8-A047-B540-24855DE80AE0}"/>
              </a:ext>
            </a:extLst>
          </p:cNvPr>
          <p:cNvSpPr/>
          <p:nvPr userDrawn="1"/>
        </p:nvSpPr>
        <p:spPr>
          <a:xfrm>
            <a:off x="9266392" y="0"/>
            <a:ext cx="2927350" cy="1269365"/>
          </a:xfrm>
          <a:custGeom>
            <a:avLst/>
            <a:gdLst/>
            <a:ahLst/>
            <a:cxnLst/>
            <a:rect l="l" t="t" r="r" b="b"/>
            <a:pathLst>
              <a:path w="2927350" h="1269365">
                <a:moveTo>
                  <a:pt x="2926816" y="0"/>
                </a:moveTo>
                <a:lnTo>
                  <a:pt x="0" y="0"/>
                </a:lnTo>
                <a:lnTo>
                  <a:pt x="349592" y="1269009"/>
                </a:lnTo>
                <a:lnTo>
                  <a:pt x="2926816" y="1269009"/>
                </a:lnTo>
                <a:lnTo>
                  <a:pt x="2926816" y="0"/>
                </a:lnTo>
                <a:close/>
              </a:path>
            </a:pathLst>
          </a:custGeom>
          <a:solidFill>
            <a:srgbClr val="8C80B3"/>
          </a:solidFill>
        </p:spPr>
        <p:txBody>
          <a:bodyPr wrap="square" lIns="0" tIns="0" rIns="0" bIns="0" rtlCol="0"/>
          <a:lstStyle/>
          <a:p>
            <a:endParaRPr/>
          </a:p>
        </p:txBody>
      </p:sp>
      <p:sp>
        <p:nvSpPr>
          <p:cNvPr id="21" name="object 9">
            <a:extLst>
              <a:ext uri="{FF2B5EF4-FFF2-40B4-BE49-F238E27FC236}">
                <a16:creationId xmlns:a16="http://schemas.microsoft.com/office/drawing/2014/main" id="{02DA986F-739C-9240-AC77-664684AF2ED3}"/>
              </a:ext>
            </a:extLst>
          </p:cNvPr>
          <p:cNvSpPr/>
          <p:nvPr userDrawn="1"/>
        </p:nvSpPr>
        <p:spPr>
          <a:xfrm>
            <a:off x="11477468" y="1067370"/>
            <a:ext cx="158115" cy="147320"/>
          </a:xfrm>
          <a:custGeom>
            <a:avLst/>
            <a:gdLst/>
            <a:ahLst/>
            <a:cxnLst/>
            <a:rect l="l" t="t" r="r" b="b"/>
            <a:pathLst>
              <a:path w="158115" h="147319">
                <a:moveTo>
                  <a:pt x="115506" y="0"/>
                </a:moveTo>
                <a:lnTo>
                  <a:pt x="0" y="146761"/>
                </a:lnTo>
                <a:lnTo>
                  <a:pt x="157568" y="146761"/>
                </a:lnTo>
                <a:lnTo>
                  <a:pt x="115506" y="0"/>
                </a:lnTo>
                <a:close/>
              </a:path>
            </a:pathLst>
          </a:custGeom>
          <a:solidFill>
            <a:srgbClr val="3B2F85"/>
          </a:solidFill>
        </p:spPr>
        <p:txBody>
          <a:bodyPr wrap="square" lIns="0" tIns="0" rIns="0" bIns="0" rtlCol="0"/>
          <a:lstStyle/>
          <a:p>
            <a:endParaRPr/>
          </a:p>
        </p:txBody>
      </p:sp>
      <p:sp>
        <p:nvSpPr>
          <p:cNvPr id="30" name="object 3">
            <a:extLst>
              <a:ext uri="{FF2B5EF4-FFF2-40B4-BE49-F238E27FC236}">
                <a16:creationId xmlns:a16="http://schemas.microsoft.com/office/drawing/2014/main" id="{0DEC4C86-6793-854E-99FF-AE780241EFC1}"/>
              </a:ext>
            </a:extLst>
          </p:cNvPr>
          <p:cNvSpPr>
            <a:spLocks noChangeAspect="1"/>
          </p:cNvSpPr>
          <p:nvPr userDrawn="1"/>
        </p:nvSpPr>
        <p:spPr>
          <a:xfrm>
            <a:off x="8686800" y="0"/>
            <a:ext cx="3531276" cy="1270800"/>
          </a:xfrm>
          <a:custGeom>
            <a:avLst/>
            <a:gdLst/>
            <a:ahLst/>
            <a:cxnLst/>
            <a:rect l="l" t="t" r="r" b="b"/>
            <a:pathLst>
              <a:path w="2927350" h="1053465">
                <a:moveTo>
                  <a:pt x="2926816" y="0"/>
                </a:moveTo>
                <a:lnTo>
                  <a:pt x="0" y="0"/>
                </a:lnTo>
                <a:lnTo>
                  <a:pt x="290080" y="1052995"/>
                </a:lnTo>
                <a:lnTo>
                  <a:pt x="2926816" y="1052995"/>
                </a:lnTo>
                <a:lnTo>
                  <a:pt x="2926816" y="0"/>
                </a:lnTo>
                <a:close/>
              </a:path>
            </a:pathLst>
          </a:custGeom>
          <a:solidFill>
            <a:schemeClr val="accent2"/>
          </a:solidFill>
        </p:spPr>
        <p:txBody>
          <a:bodyPr wrap="square" lIns="0" tIns="0" rIns="0" bIns="0" rtlCol="0"/>
          <a:lstStyle/>
          <a:p>
            <a:endParaRPr/>
          </a:p>
        </p:txBody>
      </p:sp>
      <p:sp>
        <p:nvSpPr>
          <p:cNvPr id="40" name="Titel 6">
            <a:extLst>
              <a:ext uri="{FF2B5EF4-FFF2-40B4-BE49-F238E27FC236}">
                <a16:creationId xmlns:a16="http://schemas.microsoft.com/office/drawing/2014/main" id="{99E017D7-384A-F549-AE4A-9A82DFFD663A}"/>
              </a:ext>
            </a:extLst>
          </p:cNvPr>
          <p:cNvSpPr>
            <a:spLocks noGrp="1"/>
          </p:cNvSpPr>
          <p:nvPr>
            <p:ph type="title"/>
          </p:nvPr>
        </p:nvSpPr>
        <p:spPr>
          <a:xfrm>
            <a:off x="444500" y="361934"/>
            <a:ext cx="10909300" cy="538609"/>
          </a:xfrm>
          <a:prstGeom prst="rect">
            <a:avLst/>
          </a:prstGeom>
        </p:spPr>
        <p:txBody>
          <a:bodyPr lIns="0" tIns="0" rIns="0" bIns="0" anchor="ctr" anchorCtr="0">
            <a:spAutoFit/>
          </a:bodyPr>
          <a:lstStyle>
            <a:lvl1pPr>
              <a:defRPr sz="3500" b="1">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pic>
        <p:nvPicPr>
          <p:cNvPr id="47" name="Afbeelding 46">
            <a:extLst>
              <a:ext uri="{FF2B5EF4-FFF2-40B4-BE49-F238E27FC236}">
                <a16:creationId xmlns:a16="http://schemas.microsoft.com/office/drawing/2014/main" id="{B8934231-0A4E-C946-85D0-5C7B55BF79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19437" y="9145"/>
            <a:ext cx="2286000" cy="2276855"/>
          </a:xfrm>
          <a:prstGeom prst="rect">
            <a:avLst/>
          </a:prstGeom>
        </p:spPr>
      </p:pic>
    </p:spTree>
    <p:extLst>
      <p:ext uri="{BB962C8B-B14F-4D97-AF65-F5344CB8AC3E}">
        <p14:creationId xmlns:p14="http://schemas.microsoft.com/office/powerpoint/2010/main" val="1064502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 zonder ondertitel geel">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5">
            <a:extLst>
              <a:ext uri="{FF2B5EF4-FFF2-40B4-BE49-F238E27FC236}">
                <a16:creationId xmlns:a16="http://schemas.microsoft.com/office/drawing/2014/main" id="{C0621EF6-E9C5-074C-8063-24E1F9B0CC10}"/>
              </a:ext>
            </a:extLst>
          </p:cNvPr>
          <p:cNvSpPr>
            <a:spLocks noGrp="1"/>
          </p:cNvSpPr>
          <p:nvPr>
            <p:ph type="pic" sz="quarter" idx="10"/>
          </p:nvPr>
        </p:nvSpPr>
        <p:spPr>
          <a:xfrm>
            <a:off x="-49580" y="1263182"/>
            <a:ext cx="12265518" cy="5646985"/>
          </a:xfrm>
          <a:custGeom>
            <a:avLst/>
            <a:gdLst>
              <a:gd name="connsiteX0" fmla="*/ 0 w 12192000"/>
              <a:gd name="connsiteY0" fmla="*/ 0 h 5803900"/>
              <a:gd name="connsiteX1" fmla="*/ 12192000 w 12192000"/>
              <a:gd name="connsiteY1" fmla="*/ 0 h 5803900"/>
              <a:gd name="connsiteX2" fmla="*/ 12192000 w 12192000"/>
              <a:gd name="connsiteY2" fmla="*/ 5803900 h 5803900"/>
              <a:gd name="connsiteX3" fmla="*/ 0 w 12192000"/>
              <a:gd name="connsiteY3" fmla="*/ 5803900 h 5803900"/>
              <a:gd name="connsiteX4" fmla="*/ 0 w 12192000"/>
              <a:gd name="connsiteY4" fmla="*/ 0 h 5803900"/>
              <a:gd name="connsiteX0" fmla="*/ 0 w 12192000"/>
              <a:gd name="connsiteY0" fmla="*/ 4 h 5803904"/>
              <a:gd name="connsiteX1" fmla="*/ 11471564 w 12192000"/>
              <a:gd name="connsiteY1" fmla="*/ 284691 h 5803904"/>
              <a:gd name="connsiteX2" fmla="*/ 12192000 w 12192000"/>
              <a:gd name="connsiteY2" fmla="*/ 4 h 5803904"/>
              <a:gd name="connsiteX3" fmla="*/ 12192000 w 12192000"/>
              <a:gd name="connsiteY3" fmla="*/ 5803904 h 5803904"/>
              <a:gd name="connsiteX4" fmla="*/ 0 w 12192000"/>
              <a:gd name="connsiteY4" fmla="*/ 5803904 h 5803904"/>
              <a:gd name="connsiteX5" fmla="*/ 0 w 12192000"/>
              <a:gd name="connsiteY5" fmla="*/ 4 h 5803904"/>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17448 h 6121348"/>
              <a:gd name="connsiteX1" fmla="*/ 10889673 w 12192000"/>
              <a:gd name="connsiteY1" fmla="*/ 812140 h 6121348"/>
              <a:gd name="connsiteX2" fmla="*/ 11471564 w 12192000"/>
              <a:gd name="connsiteY2" fmla="*/ 602135 h 6121348"/>
              <a:gd name="connsiteX3" fmla="*/ 12192000 w 12192000"/>
              <a:gd name="connsiteY3" fmla="*/ 317448 h 6121348"/>
              <a:gd name="connsiteX4" fmla="*/ 12192000 w 12192000"/>
              <a:gd name="connsiteY4" fmla="*/ 6121348 h 6121348"/>
              <a:gd name="connsiteX5" fmla="*/ 0 w 12192000"/>
              <a:gd name="connsiteY5" fmla="*/ 6121348 h 6121348"/>
              <a:gd name="connsiteX6" fmla="*/ 0 w 12192000"/>
              <a:gd name="connsiteY6" fmla="*/ 317448 h 6121348"/>
              <a:gd name="connsiteX0" fmla="*/ 0 w 12192000"/>
              <a:gd name="connsiteY0" fmla="*/ 308983 h 6112883"/>
              <a:gd name="connsiteX1" fmla="*/ 10889673 w 12192000"/>
              <a:gd name="connsiteY1" fmla="*/ 803675 h 6112883"/>
              <a:gd name="connsiteX2" fmla="*/ 11471564 w 12192000"/>
              <a:gd name="connsiteY2" fmla="*/ 593670 h 6112883"/>
              <a:gd name="connsiteX3" fmla="*/ 12192000 w 12192000"/>
              <a:gd name="connsiteY3" fmla="*/ 308983 h 6112883"/>
              <a:gd name="connsiteX4" fmla="*/ 12192000 w 12192000"/>
              <a:gd name="connsiteY4" fmla="*/ 6112883 h 6112883"/>
              <a:gd name="connsiteX5" fmla="*/ 0 w 12192000"/>
              <a:gd name="connsiteY5" fmla="*/ 6112883 h 6112883"/>
              <a:gd name="connsiteX6" fmla="*/ 0 w 12192000"/>
              <a:gd name="connsiteY6" fmla="*/ 308983 h 6112883"/>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24404 h 6228304"/>
              <a:gd name="connsiteX1" fmla="*/ 10426390 w 12192000"/>
              <a:gd name="connsiteY1" fmla="*/ 407367 h 6228304"/>
              <a:gd name="connsiteX2" fmla="*/ 10889673 w 12192000"/>
              <a:gd name="connsiteY2" fmla="*/ 919096 h 6228304"/>
              <a:gd name="connsiteX3" fmla="*/ 11471564 w 12192000"/>
              <a:gd name="connsiteY3" fmla="*/ 709091 h 6228304"/>
              <a:gd name="connsiteX4" fmla="*/ 12192000 w 12192000"/>
              <a:gd name="connsiteY4" fmla="*/ 424404 h 6228304"/>
              <a:gd name="connsiteX5" fmla="*/ 12192000 w 12192000"/>
              <a:gd name="connsiteY5" fmla="*/ 6228304 h 6228304"/>
              <a:gd name="connsiteX6" fmla="*/ 0 w 12192000"/>
              <a:gd name="connsiteY6" fmla="*/ 6228304 h 6228304"/>
              <a:gd name="connsiteX7" fmla="*/ 0 w 12192000"/>
              <a:gd name="connsiteY7" fmla="*/ 424404 h 6228304"/>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406080 h 6209980"/>
              <a:gd name="connsiteX1" fmla="*/ 10426390 w 12192000"/>
              <a:gd name="connsiteY1" fmla="*/ 389043 h 6209980"/>
              <a:gd name="connsiteX2" fmla="*/ 10889673 w 12192000"/>
              <a:gd name="connsiteY2" fmla="*/ 900772 h 6209980"/>
              <a:gd name="connsiteX3" fmla="*/ 11471564 w 12192000"/>
              <a:gd name="connsiteY3" fmla="*/ 690767 h 6209980"/>
              <a:gd name="connsiteX4" fmla="*/ 12192000 w 12192000"/>
              <a:gd name="connsiteY4" fmla="*/ 406080 h 6209980"/>
              <a:gd name="connsiteX5" fmla="*/ 12192000 w 12192000"/>
              <a:gd name="connsiteY5" fmla="*/ 6209980 h 6209980"/>
              <a:gd name="connsiteX6" fmla="*/ 0 w 12192000"/>
              <a:gd name="connsiteY6" fmla="*/ 6209980 h 6209980"/>
              <a:gd name="connsiteX7" fmla="*/ 0 w 12192000"/>
              <a:gd name="connsiteY7" fmla="*/ 406080 h 6209980"/>
              <a:gd name="connsiteX0" fmla="*/ 0 w 12192000"/>
              <a:gd name="connsiteY0" fmla="*/ 397366 h 6201266"/>
              <a:gd name="connsiteX1" fmla="*/ 10822258 w 12192000"/>
              <a:gd name="connsiteY1" fmla="*/ 413782 h 6201266"/>
              <a:gd name="connsiteX2" fmla="*/ 10889673 w 12192000"/>
              <a:gd name="connsiteY2" fmla="*/ 892058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471564 w 12192000"/>
              <a:gd name="connsiteY3" fmla="*/ 682053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2192000 w 12192000"/>
              <a:gd name="connsiteY4" fmla="*/ 397366 h 6201266"/>
              <a:gd name="connsiteX5" fmla="*/ 12192000 w 12192000"/>
              <a:gd name="connsiteY5" fmla="*/ 6201266 h 6201266"/>
              <a:gd name="connsiteX6" fmla="*/ 0 w 12192000"/>
              <a:gd name="connsiteY6" fmla="*/ 6201266 h 6201266"/>
              <a:gd name="connsiteX7" fmla="*/ 0 w 12192000"/>
              <a:gd name="connsiteY7" fmla="*/ 397366 h 6201266"/>
              <a:gd name="connsiteX0" fmla="*/ 0 w 12192000"/>
              <a:gd name="connsiteY0" fmla="*/ 397366 h 6201266"/>
              <a:gd name="connsiteX1" fmla="*/ 10822258 w 12192000"/>
              <a:gd name="connsiteY1" fmla="*/ 413782 h 6201266"/>
              <a:gd name="connsiteX2" fmla="*/ 10945429 w 12192000"/>
              <a:gd name="connsiteY2" fmla="*/ 836301 h 6201266"/>
              <a:gd name="connsiteX3" fmla="*/ 11800525 w 12192000"/>
              <a:gd name="connsiteY3" fmla="*/ 576117 h 6201266"/>
              <a:gd name="connsiteX4" fmla="*/ 11758961 w 12192000"/>
              <a:gd name="connsiteY4" fmla="*/ 408207 h 6201266"/>
              <a:gd name="connsiteX5" fmla="*/ 12192000 w 12192000"/>
              <a:gd name="connsiteY5" fmla="*/ 397366 h 6201266"/>
              <a:gd name="connsiteX6" fmla="*/ 12192000 w 12192000"/>
              <a:gd name="connsiteY6" fmla="*/ 6201266 h 6201266"/>
              <a:gd name="connsiteX7" fmla="*/ 0 w 12192000"/>
              <a:gd name="connsiteY7" fmla="*/ 6201266 h 6201266"/>
              <a:gd name="connsiteX8" fmla="*/ 0 w 12192000"/>
              <a:gd name="connsiteY8" fmla="*/ 397366 h 6201266"/>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58961 w 12192000"/>
              <a:gd name="connsiteY4" fmla="*/ 41312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6736 w 12192000"/>
              <a:gd name="connsiteY4" fmla="*/ 406773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13225 w 12192000"/>
              <a:gd name="connsiteY3" fmla="*/ 58103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0 w 12192000"/>
              <a:gd name="connsiteY0" fmla="*/ 402282 h 6206182"/>
              <a:gd name="connsiteX1" fmla="*/ 10815908 w 12192000"/>
              <a:gd name="connsiteY1" fmla="*/ 399648 h 6206182"/>
              <a:gd name="connsiteX2" fmla="*/ 10945429 w 12192000"/>
              <a:gd name="connsiteY2" fmla="*/ 841217 h 6206182"/>
              <a:gd name="connsiteX3" fmla="*/ 11800525 w 12192000"/>
              <a:gd name="connsiteY3" fmla="*/ 587383 h 6206182"/>
              <a:gd name="connsiteX4" fmla="*/ 11739911 w 12192000"/>
              <a:gd name="connsiteY4" fmla="*/ 403598 h 6206182"/>
              <a:gd name="connsiteX5" fmla="*/ 12192000 w 12192000"/>
              <a:gd name="connsiteY5" fmla="*/ 402282 h 6206182"/>
              <a:gd name="connsiteX6" fmla="*/ 12192000 w 12192000"/>
              <a:gd name="connsiteY6" fmla="*/ 6206182 h 6206182"/>
              <a:gd name="connsiteX7" fmla="*/ 0 w 12192000"/>
              <a:gd name="connsiteY7" fmla="*/ 6206182 h 6206182"/>
              <a:gd name="connsiteX8" fmla="*/ 0 w 12192000"/>
              <a:gd name="connsiteY8" fmla="*/ 402282 h 6206182"/>
              <a:gd name="connsiteX0" fmla="*/ 108 w 12192108"/>
              <a:gd name="connsiteY0" fmla="*/ 3710 h 5807610"/>
              <a:gd name="connsiteX1" fmla="*/ 10816016 w 12192108"/>
              <a:gd name="connsiteY1" fmla="*/ 1076 h 5807610"/>
              <a:gd name="connsiteX2" fmla="*/ 10945537 w 12192108"/>
              <a:gd name="connsiteY2" fmla="*/ 442645 h 5807610"/>
              <a:gd name="connsiteX3" fmla="*/ 11800633 w 12192108"/>
              <a:gd name="connsiteY3" fmla="*/ 188811 h 5807610"/>
              <a:gd name="connsiteX4" fmla="*/ 11740019 w 12192108"/>
              <a:gd name="connsiteY4" fmla="*/ 5026 h 5807610"/>
              <a:gd name="connsiteX5" fmla="*/ 12192108 w 12192108"/>
              <a:gd name="connsiteY5" fmla="*/ 3710 h 5807610"/>
              <a:gd name="connsiteX6" fmla="*/ 12192108 w 12192108"/>
              <a:gd name="connsiteY6" fmla="*/ 5807610 h 5807610"/>
              <a:gd name="connsiteX7" fmla="*/ 108 w 12192108"/>
              <a:gd name="connsiteY7" fmla="*/ 5807610 h 5807610"/>
              <a:gd name="connsiteX8" fmla="*/ 108 w 12192108"/>
              <a:gd name="connsiteY8" fmla="*/ 3710 h 5807610"/>
              <a:gd name="connsiteX0" fmla="*/ 108 w 12192108"/>
              <a:gd name="connsiteY0" fmla="*/ 0 h 5803900"/>
              <a:gd name="connsiteX1" fmla="*/ 10804932 w 12192108"/>
              <a:gd name="connsiteY1" fmla="*/ 8449 h 5803900"/>
              <a:gd name="connsiteX2" fmla="*/ 10945537 w 12192108"/>
              <a:gd name="connsiteY2" fmla="*/ 438935 h 5803900"/>
              <a:gd name="connsiteX3" fmla="*/ 11800633 w 12192108"/>
              <a:gd name="connsiteY3" fmla="*/ 185101 h 5803900"/>
              <a:gd name="connsiteX4" fmla="*/ 11740019 w 12192108"/>
              <a:gd name="connsiteY4" fmla="*/ 1316 h 5803900"/>
              <a:gd name="connsiteX5" fmla="*/ 12192108 w 12192108"/>
              <a:gd name="connsiteY5" fmla="*/ 0 h 5803900"/>
              <a:gd name="connsiteX6" fmla="*/ 12192108 w 12192108"/>
              <a:gd name="connsiteY6" fmla="*/ 5803900 h 5803900"/>
              <a:gd name="connsiteX7" fmla="*/ 108 w 12192108"/>
              <a:gd name="connsiteY7" fmla="*/ 5803900 h 5803900"/>
              <a:gd name="connsiteX8" fmla="*/ 108 w 12192108"/>
              <a:gd name="connsiteY8" fmla="*/ 0 h 5803900"/>
              <a:gd name="connsiteX0" fmla="*/ 108 w 12192108"/>
              <a:gd name="connsiteY0" fmla="*/ 5209 h 5809109"/>
              <a:gd name="connsiteX1" fmla="*/ 10801757 w 12192108"/>
              <a:gd name="connsiteY1" fmla="*/ 958 h 5809109"/>
              <a:gd name="connsiteX2" fmla="*/ 109455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175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5209 h 5809109"/>
              <a:gd name="connsiteX1" fmla="*/ 10808107 w 12192108"/>
              <a:gd name="connsiteY1" fmla="*/ 958 h 5809109"/>
              <a:gd name="connsiteX2" fmla="*/ 10932837 w 12192108"/>
              <a:gd name="connsiteY2" fmla="*/ 444144 h 5809109"/>
              <a:gd name="connsiteX3" fmla="*/ 11800633 w 12192108"/>
              <a:gd name="connsiteY3" fmla="*/ 190310 h 5809109"/>
              <a:gd name="connsiteX4" fmla="*/ 11740019 w 12192108"/>
              <a:gd name="connsiteY4" fmla="*/ 6525 h 5809109"/>
              <a:gd name="connsiteX5" fmla="*/ 12192108 w 12192108"/>
              <a:gd name="connsiteY5" fmla="*/ 5209 h 5809109"/>
              <a:gd name="connsiteX6" fmla="*/ 12192108 w 12192108"/>
              <a:gd name="connsiteY6" fmla="*/ 5809109 h 5809109"/>
              <a:gd name="connsiteX7" fmla="*/ 108 w 12192108"/>
              <a:gd name="connsiteY7" fmla="*/ 5809109 h 5809109"/>
              <a:gd name="connsiteX8" fmla="*/ 108 w 12192108"/>
              <a:gd name="connsiteY8" fmla="*/ 5209 h 5809109"/>
              <a:gd name="connsiteX0" fmla="*/ 108 w 12192108"/>
              <a:gd name="connsiteY0" fmla="*/ 4494 h 5808394"/>
              <a:gd name="connsiteX1" fmla="*/ 10808107 w 12192108"/>
              <a:gd name="connsiteY1" fmla="*/ 243 h 5808394"/>
              <a:gd name="connsiteX2" fmla="*/ 10932837 w 12192108"/>
              <a:gd name="connsiteY2" fmla="*/ 443429 h 5808394"/>
              <a:gd name="connsiteX3" fmla="*/ 11800633 w 12192108"/>
              <a:gd name="connsiteY3" fmla="*/ 189595 h 5808394"/>
              <a:gd name="connsiteX4" fmla="*/ 11740019 w 12192108"/>
              <a:gd name="connsiteY4" fmla="*/ 5810 h 5808394"/>
              <a:gd name="connsiteX5" fmla="*/ 12192108 w 12192108"/>
              <a:gd name="connsiteY5" fmla="*/ 4494 h 5808394"/>
              <a:gd name="connsiteX6" fmla="*/ 12192108 w 12192108"/>
              <a:gd name="connsiteY6" fmla="*/ 5808394 h 5808394"/>
              <a:gd name="connsiteX7" fmla="*/ 108 w 12192108"/>
              <a:gd name="connsiteY7" fmla="*/ 5808394 h 5808394"/>
              <a:gd name="connsiteX8" fmla="*/ 108 w 12192108"/>
              <a:gd name="connsiteY8" fmla="*/ 4494 h 5808394"/>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5567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932837 w 12192108"/>
              <a:gd name="connsiteY2" fmla="*/ 443186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08 w 12192108"/>
              <a:gd name="connsiteY0" fmla="*/ 4251 h 5808151"/>
              <a:gd name="connsiteX1" fmla="*/ 10808107 w 12192108"/>
              <a:gd name="connsiteY1" fmla="*/ 0 h 5808151"/>
              <a:gd name="connsiteX2" fmla="*/ 10732812 w 12192108"/>
              <a:gd name="connsiteY2" fmla="*/ 738461 h 5808151"/>
              <a:gd name="connsiteX3" fmla="*/ 11800633 w 12192108"/>
              <a:gd name="connsiteY3" fmla="*/ 189352 h 5808151"/>
              <a:gd name="connsiteX4" fmla="*/ 11740019 w 12192108"/>
              <a:gd name="connsiteY4" fmla="*/ 2392 h 5808151"/>
              <a:gd name="connsiteX5" fmla="*/ 12192108 w 12192108"/>
              <a:gd name="connsiteY5" fmla="*/ 4251 h 5808151"/>
              <a:gd name="connsiteX6" fmla="*/ 12192108 w 12192108"/>
              <a:gd name="connsiteY6" fmla="*/ 5808151 h 5808151"/>
              <a:gd name="connsiteX7" fmla="*/ 108 w 12192108"/>
              <a:gd name="connsiteY7" fmla="*/ 5808151 h 5808151"/>
              <a:gd name="connsiteX8" fmla="*/ 108 w 12192108"/>
              <a:gd name="connsiteY8" fmla="*/ 4251 h 5808151"/>
              <a:gd name="connsiteX0" fmla="*/ 111 w 12192111"/>
              <a:gd name="connsiteY0" fmla="*/ 2076 h 5805976"/>
              <a:gd name="connsiteX1" fmla="*/ 10468385 w 12192111"/>
              <a:gd name="connsiteY1" fmla="*/ 1000 h 5805976"/>
              <a:gd name="connsiteX2" fmla="*/ 10732815 w 12192111"/>
              <a:gd name="connsiteY2" fmla="*/ 736286 h 5805976"/>
              <a:gd name="connsiteX3" fmla="*/ 11800636 w 12192111"/>
              <a:gd name="connsiteY3" fmla="*/ 187177 h 5805976"/>
              <a:gd name="connsiteX4" fmla="*/ 11740022 w 12192111"/>
              <a:gd name="connsiteY4" fmla="*/ 217 h 5805976"/>
              <a:gd name="connsiteX5" fmla="*/ 12192111 w 12192111"/>
              <a:gd name="connsiteY5" fmla="*/ 2076 h 5805976"/>
              <a:gd name="connsiteX6" fmla="*/ 12192111 w 12192111"/>
              <a:gd name="connsiteY6" fmla="*/ 5805976 h 5805976"/>
              <a:gd name="connsiteX7" fmla="*/ 111 w 12192111"/>
              <a:gd name="connsiteY7" fmla="*/ 5805976 h 5805976"/>
              <a:gd name="connsiteX8" fmla="*/ 111 w 12192111"/>
              <a:gd name="connsiteY8" fmla="*/ 2076 h 5805976"/>
              <a:gd name="connsiteX0" fmla="*/ 111 w 12192111"/>
              <a:gd name="connsiteY0" fmla="*/ 1930 h 5805830"/>
              <a:gd name="connsiteX1" fmla="*/ 10468385 w 12192111"/>
              <a:gd name="connsiteY1" fmla="*/ 854 h 5805830"/>
              <a:gd name="connsiteX2" fmla="*/ 10732815 w 12192111"/>
              <a:gd name="connsiteY2" fmla="*/ 736140 h 5805830"/>
              <a:gd name="connsiteX3" fmla="*/ 11657761 w 12192111"/>
              <a:gd name="connsiteY3" fmla="*/ 599781 h 5805830"/>
              <a:gd name="connsiteX4" fmla="*/ 11740022 w 12192111"/>
              <a:gd name="connsiteY4" fmla="*/ 71 h 5805830"/>
              <a:gd name="connsiteX5" fmla="*/ 12192111 w 12192111"/>
              <a:gd name="connsiteY5" fmla="*/ 1930 h 5805830"/>
              <a:gd name="connsiteX6" fmla="*/ 12192111 w 12192111"/>
              <a:gd name="connsiteY6" fmla="*/ 5805830 h 5805830"/>
              <a:gd name="connsiteX7" fmla="*/ 111 w 12192111"/>
              <a:gd name="connsiteY7" fmla="*/ 5805830 h 5805830"/>
              <a:gd name="connsiteX8" fmla="*/ 111 w 12192111"/>
              <a:gd name="connsiteY8" fmla="*/ 1930 h 5805830"/>
              <a:gd name="connsiteX0" fmla="*/ 111 w 12192111"/>
              <a:gd name="connsiteY0" fmla="*/ 1954 h 5805854"/>
              <a:gd name="connsiteX1" fmla="*/ 10468385 w 12192111"/>
              <a:gd name="connsiteY1" fmla="*/ 878 h 5805854"/>
              <a:gd name="connsiteX2" fmla="*/ 10732815 w 12192111"/>
              <a:gd name="connsiteY2" fmla="*/ 7361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8840 w 12192111"/>
              <a:gd name="connsiteY2" fmla="*/ 745689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558190 w 12192111"/>
              <a:gd name="connsiteY2" fmla="*/ 83776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1 w 12192111"/>
              <a:gd name="connsiteY0" fmla="*/ 1954 h 5805854"/>
              <a:gd name="connsiteX1" fmla="*/ 10468385 w 12192111"/>
              <a:gd name="connsiteY1" fmla="*/ 878 h 5805854"/>
              <a:gd name="connsiteX2" fmla="*/ 10672490 w 12192111"/>
              <a:gd name="connsiteY2" fmla="*/ 742514 h 5805854"/>
              <a:gd name="connsiteX3" fmla="*/ 11746661 w 12192111"/>
              <a:gd name="connsiteY3" fmla="*/ 441055 h 5805854"/>
              <a:gd name="connsiteX4" fmla="*/ 11740022 w 12192111"/>
              <a:gd name="connsiteY4" fmla="*/ 95 h 5805854"/>
              <a:gd name="connsiteX5" fmla="*/ 12192111 w 12192111"/>
              <a:gd name="connsiteY5" fmla="*/ 1954 h 5805854"/>
              <a:gd name="connsiteX6" fmla="*/ 12192111 w 12192111"/>
              <a:gd name="connsiteY6" fmla="*/ 5805854 h 5805854"/>
              <a:gd name="connsiteX7" fmla="*/ 111 w 12192111"/>
              <a:gd name="connsiteY7" fmla="*/ 5805854 h 5805854"/>
              <a:gd name="connsiteX8" fmla="*/ 111 w 12192111"/>
              <a:gd name="connsiteY8" fmla="*/ 1954 h 5805854"/>
              <a:gd name="connsiteX0" fmla="*/ 112 w 12192112"/>
              <a:gd name="connsiteY0" fmla="*/ 1954 h 5805854"/>
              <a:gd name="connsiteX1" fmla="*/ 10369961 w 12192112"/>
              <a:gd name="connsiteY1" fmla="*/ 15010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1954 h 5805854"/>
              <a:gd name="connsiteX1" fmla="*/ 10519186 w 12192112"/>
              <a:gd name="connsiteY1" fmla="*/ 207253 h 5805854"/>
              <a:gd name="connsiteX2" fmla="*/ 10672491 w 12192112"/>
              <a:gd name="connsiteY2" fmla="*/ 742514 h 5805854"/>
              <a:gd name="connsiteX3" fmla="*/ 11746662 w 12192112"/>
              <a:gd name="connsiteY3" fmla="*/ 441055 h 5805854"/>
              <a:gd name="connsiteX4" fmla="*/ 11740023 w 12192112"/>
              <a:gd name="connsiteY4" fmla="*/ 95 h 5805854"/>
              <a:gd name="connsiteX5" fmla="*/ 12192112 w 12192112"/>
              <a:gd name="connsiteY5" fmla="*/ 1954 h 5805854"/>
              <a:gd name="connsiteX6" fmla="*/ 12192112 w 12192112"/>
              <a:gd name="connsiteY6" fmla="*/ 5805854 h 5805854"/>
              <a:gd name="connsiteX7" fmla="*/ 112 w 12192112"/>
              <a:gd name="connsiteY7" fmla="*/ 5805854 h 5805854"/>
              <a:gd name="connsiteX8" fmla="*/ 112 w 12192112"/>
              <a:gd name="connsiteY8" fmla="*/ 1954 h 5805854"/>
              <a:gd name="connsiteX0" fmla="*/ 112 w 12192112"/>
              <a:gd name="connsiteY0" fmla="*/ 0 h 5803900"/>
              <a:gd name="connsiteX1" fmla="*/ 10519186 w 12192112"/>
              <a:gd name="connsiteY1" fmla="*/ 205299 h 5803900"/>
              <a:gd name="connsiteX2" fmla="*/ 10672491 w 12192112"/>
              <a:gd name="connsiteY2" fmla="*/ 740560 h 5803900"/>
              <a:gd name="connsiteX3" fmla="*/ 11746662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30787 w 12192112"/>
              <a:gd name="connsiteY3" fmla="*/ 439101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192112"/>
              <a:gd name="connsiteY0" fmla="*/ 0 h 5803900"/>
              <a:gd name="connsiteX1" fmla="*/ 10519186 w 12192112"/>
              <a:gd name="connsiteY1" fmla="*/ 205299 h 5803900"/>
              <a:gd name="connsiteX2" fmla="*/ 10672491 w 12192112"/>
              <a:gd name="connsiteY2" fmla="*/ 740560 h 5803900"/>
              <a:gd name="connsiteX3" fmla="*/ 11727612 w 12192112"/>
              <a:gd name="connsiteY3" fmla="*/ 442276 h 5803900"/>
              <a:gd name="connsiteX4" fmla="*/ 11651123 w 12192112"/>
              <a:gd name="connsiteY4" fmla="*/ 210866 h 5803900"/>
              <a:gd name="connsiteX5" fmla="*/ 12192112 w 12192112"/>
              <a:gd name="connsiteY5" fmla="*/ 0 h 5803900"/>
              <a:gd name="connsiteX6" fmla="*/ 12192112 w 12192112"/>
              <a:gd name="connsiteY6" fmla="*/ 5803900 h 5803900"/>
              <a:gd name="connsiteX7" fmla="*/ 112 w 12192112"/>
              <a:gd name="connsiteY7" fmla="*/ 5803900 h 5803900"/>
              <a:gd name="connsiteX8" fmla="*/ 112 w 1219211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2192112 w 12223862"/>
              <a:gd name="connsiteY6" fmla="*/ 5803900 h 5803900"/>
              <a:gd name="connsiteX7" fmla="*/ 112 w 12223862"/>
              <a:gd name="connsiteY7" fmla="*/ 5803900 h 5803900"/>
              <a:gd name="connsiteX8" fmla="*/ 112 w 12223862"/>
              <a:gd name="connsiteY8" fmla="*/ 0 h 5803900"/>
              <a:gd name="connsiteX0" fmla="*/ 112 w 12223862"/>
              <a:gd name="connsiteY0" fmla="*/ 0 h 5803900"/>
              <a:gd name="connsiteX1" fmla="*/ 10519186 w 12223862"/>
              <a:gd name="connsiteY1" fmla="*/ 205299 h 5803900"/>
              <a:gd name="connsiteX2" fmla="*/ 10672491 w 12223862"/>
              <a:gd name="connsiteY2" fmla="*/ 740560 h 5803900"/>
              <a:gd name="connsiteX3" fmla="*/ 11727612 w 12223862"/>
              <a:gd name="connsiteY3" fmla="*/ 442276 h 5803900"/>
              <a:gd name="connsiteX4" fmla="*/ 11651123 w 12223862"/>
              <a:gd name="connsiteY4" fmla="*/ 210866 h 5803900"/>
              <a:gd name="connsiteX5" fmla="*/ 12223862 w 12223862"/>
              <a:gd name="connsiteY5" fmla="*/ 212725 h 5803900"/>
              <a:gd name="connsiteX6" fmla="*/ 11936931 w 12223862"/>
              <a:gd name="connsiteY6" fmla="*/ 5364421 h 5803900"/>
              <a:gd name="connsiteX7" fmla="*/ 112 w 12223862"/>
              <a:gd name="connsiteY7" fmla="*/ 5803900 h 5803900"/>
              <a:gd name="connsiteX8" fmla="*/ 112 w 12223862"/>
              <a:gd name="connsiteY8" fmla="*/ 0 h 5803900"/>
              <a:gd name="connsiteX0" fmla="*/ 112 w 12223862"/>
              <a:gd name="connsiteY0" fmla="*/ 0 h 5818077"/>
              <a:gd name="connsiteX1" fmla="*/ 10519186 w 12223862"/>
              <a:gd name="connsiteY1" fmla="*/ 205299 h 5818077"/>
              <a:gd name="connsiteX2" fmla="*/ 10672491 w 12223862"/>
              <a:gd name="connsiteY2" fmla="*/ 740560 h 5818077"/>
              <a:gd name="connsiteX3" fmla="*/ 11727612 w 12223862"/>
              <a:gd name="connsiteY3" fmla="*/ 442276 h 5818077"/>
              <a:gd name="connsiteX4" fmla="*/ 11651123 w 12223862"/>
              <a:gd name="connsiteY4" fmla="*/ 210866 h 5818077"/>
              <a:gd name="connsiteX5" fmla="*/ 12223862 w 12223862"/>
              <a:gd name="connsiteY5" fmla="*/ 212725 h 5818077"/>
              <a:gd name="connsiteX6" fmla="*/ 12199201 w 12223862"/>
              <a:gd name="connsiteY6" fmla="*/ 5818077 h 5818077"/>
              <a:gd name="connsiteX7" fmla="*/ 112 w 12223862"/>
              <a:gd name="connsiteY7" fmla="*/ 5803900 h 5818077"/>
              <a:gd name="connsiteX8" fmla="*/ 112 w 12223862"/>
              <a:gd name="connsiteY8" fmla="*/ 0 h 5818077"/>
              <a:gd name="connsiteX0" fmla="*/ 111 w 12245126"/>
              <a:gd name="connsiteY0" fmla="*/ 255446 h 5612778"/>
              <a:gd name="connsiteX1" fmla="*/ 10540450 w 12245126"/>
              <a:gd name="connsiteY1" fmla="*/ 0 h 5612778"/>
              <a:gd name="connsiteX2" fmla="*/ 10693755 w 12245126"/>
              <a:gd name="connsiteY2" fmla="*/ 535261 h 5612778"/>
              <a:gd name="connsiteX3" fmla="*/ 11748876 w 12245126"/>
              <a:gd name="connsiteY3" fmla="*/ 236977 h 5612778"/>
              <a:gd name="connsiteX4" fmla="*/ 11672387 w 12245126"/>
              <a:gd name="connsiteY4" fmla="*/ 5567 h 5612778"/>
              <a:gd name="connsiteX5" fmla="*/ 12245126 w 12245126"/>
              <a:gd name="connsiteY5" fmla="*/ 7426 h 5612778"/>
              <a:gd name="connsiteX6" fmla="*/ 12220465 w 12245126"/>
              <a:gd name="connsiteY6" fmla="*/ 5612778 h 5612778"/>
              <a:gd name="connsiteX7" fmla="*/ 21376 w 12245126"/>
              <a:gd name="connsiteY7" fmla="*/ 5598601 h 5612778"/>
              <a:gd name="connsiteX8" fmla="*/ 111 w 12245126"/>
              <a:gd name="connsiteY8" fmla="*/ 255446 h 5612778"/>
              <a:gd name="connsiteX0" fmla="*/ 8556 w 12225218"/>
              <a:gd name="connsiteY0" fmla="*/ 265 h 5612778"/>
              <a:gd name="connsiteX1" fmla="*/ 10520542 w 12225218"/>
              <a:gd name="connsiteY1" fmla="*/ 0 h 5612778"/>
              <a:gd name="connsiteX2" fmla="*/ 10673847 w 12225218"/>
              <a:gd name="connsiteY2" fmla="*/ 5352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265 h 5612778"/>
              <a:gd name="connsiteX1" fmla="*/ 10520542 w 12225218"/>
              <a:gd name="connsiteY1" fmla="*/ 0 h 5612778"/>
              <a:gd name="connsiteX2" fmla="*/ 10689722 w 12225218"/>
              <a:gd name="connsiteY2" fmla="*/ 547961 h 5612778"/>
              <a:gd name="connsiteX3" fmla="*/ 11728968 w 12225218"/>
              <a:gd name="connsiteY3" fmla="*/ 236977 h 5612778"/>
              <a:gd name="connsiteX4" fmla="*/ 11652479 w 12225218"/>
              <a:gd name="connsiteY4" fmla="*/ 5567 h 5612778"/>
              <a:gd name="connsiteX5" fmla="*/ 12225218 w 12225218"/>
              <a:gd name="connsiteY5" fmla="*/ 7426 h 5612778"/>
              <a:gd name="connsiteX6" fmla="*/ 12200557 w 12225218"/>
              <a:gd name="connsiteY6" fmla="*/ 5612778 h 5612778"/>
              <a:gd name="connsiteX7" fmla="*/ 1468 w 12225218"/>
              <a:gd name="connsiteY7" fmla="*/ 5598601 h 5612778"/>
              <a:gd name="connsiteX8" fmla="*/ 8556 w 12225218"/>
              <a:gd name="connsiteY8" fmla="*/ 265 h 5612778"/>
              <a:gd name="connsiteX0" fmla="*/ 8556 w 12225218"/>
              <a:gd name="connsiteY0" fmla="*/ 0 h 5612513"/>
              <a:gd name="connsiteX1" fmla="*/ 10530067 w 12225218"/>
              <a:gd name="connsiteY1" fmla="*/ 2910 h 5612513"/>
              <a:gd name="connsiteX2" fmla="*/ 10689722 w 12225218"/>
              <a:gd name="connsiteY2" fmla="*/ 547696 h 5612513"/>
              <a:gd name="connsiteX3" fmla="*/ 11728968 w 12225218"/>
              <a:gd name="connsiteY3" fmla="*/ 2367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524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689722 w 12225218"/>
              <a:gd name="connsiteY2" fmla="*/ 5476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0 h 5612513"/>
              <a:gd name="connsiteX1" fmla="*/ 10530067 w 12225218"/>
              <a:gd name="connsiteY1" fmla="*/ 2910 h 5612513"/>
              <a:gd name="connsiteX2" fmla="*/ 10725722 w 12225218"/>
              <a:gd name="connsiteY2" fmla="*/ 536896 h 5612513"/>
              <a:gd name="connsiteX3" fmla="*/ 11741668 w 12225218"/>
              <a:gd name="connsiteY3" fmla="*/ 249412 h 5612513"/>
              <a:gd name="connsiteX4" fmla="*/ 11665179 w 12225218"/>
              <a:gd name="connsiteY4" fmla="*/ 5302 h 5612513"/>
              <a:gd name="connsiteX5" fmla="*/ 12225218 w 12225218"/>
              <a:gd name="connsiteY5" fmla="*/ 7161 h 5612513"/>
              <a:gd name="connsiteX6" fmla="*/ 12200557 w 12225218"/>
              <a:gd name="connsiteY6" fmla="*/ 5612513 h 5612513"/>
              <a:gd name="connsiteX7" fmla="*/ 1468 w 12225218"/>
              <a:gd name="connsiteY7" fmla="*/ 5598336 h 5612513"/>
              <a:gd name="connsiteX8" fmla="*/ 8556 w 12225218"/>
              <a:gd name="connsiteY8" fmla="*/ 0 h 5612513"/>
              <a:gd name="connsiteX0" fmla="*/ 8556 w 12225218"/>
              <a:gd name="connsiteY0" fmla="*/ 4290 h 5616803"/>
              <a:gd name="connsiteX1" fmla="*/ 10562467 w 12225218"/>
              <a:gd name="connsiteY1" fmla="*/ 0 h 5616803"/>
              <a:gd name="connsiteX2" fmla="*/ 10725722 w 12225218"/>
              <a:gd name="connsiteY2" fmla="*/ 541186 h 5616803"/>
              <a:gd name="connsiteX3" fmla="*/ 11741668 w 12225218"/>
              <a:gd name="connsiteY3" fmla="*/ 2537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651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701179 w 12225218"/>
              <a:gd name="connsiteY4" fmla="*/ 59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776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25218"/>
              <a:gd name="connsiteY0" fmla="*/ 4290 h 5616803"/>
              <a:gd name="connsiteX1" fmla="*/ 10562467 w 12225218"/>
              <a:gd name="connsiteY1" fmla="*/ 0 h 5616803"/>
              <a:gd name="connsiteX2" fmla="*/ 10725722 w 12225218"/>
              <a:gd name="connsiteY2" fmla="*/ 541186 h 5616803"/>
              <a:gd name="connsiteX3" fmla="*/ 11763268 w 12225218"/>
              <a:gd name="connsiteY3" fmla="*/ 246502 h 5616803"/>
              <a:gd name="connsiteX4" fmla="*/ 11697579 w 12225218"/>
              <a:gd name="connsiteY4" fmla="*/ 9592 h 5616803"/>
              <a:gd name="connsiteX5" fmla="*/ 12225218 w 12225218"/>
              <a:gd name="connsiteY5" fmla="*/ 11451 h 5616803"/>
              <a:gd name="connsiteX6" fmla="*/ 12200557 w 12225218"/>
              <a:gd name="connsiteY6" fmla="*/ 5616803 h 5616803"/>
              <a:gd name="connsiteX7" fmla="*/ 1468 w 12225218"/>
              <a:gd name="connsiteY7" fmla="*/ 5602626 h 5616803"/>
              <a:gd name="connsiteX8" fmla="*/ 8556 w 122252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7579 w 12250418"/>
              <a:gd name="connsiteY4" fmla="*/ 9592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16803"/>
              <a:gd name="connsiteX1" fmla="*/ 10562467 w 12250418"/>
              <a:gd name="connsiteY1" fmla="*/ 0 h 5616803"/>
              <a:gd name="connsiteX2" fmla="*/ 10725722 w 12250418"/>
              <a:gd name="connsiteY2" fmla="*/ 541186 h 5616803"/>
              <a:gd name="connsiteX3" fmla="*/ 11763268 w 12250418"/>
              <a:gd name="connsiteY3" fmla="*/ 246502 h 5616803"/>
              <a:gd name="connsiteX4" fmla="*/ 11694404 w 12250418"/>
              <a:gd name="connsiteY4" fmla="*/ 6417 h 5616803"/>
              <a:gd name="connsiteX5" fmla="*/ 12250418 w 12250418"/>
              <a:gd name="connsiteY5" fmla="*/ 4251 h 5616803"/>
              <a:gd name="connsiteX6" fmla="*/ 12200557 w 12250418"/>
              <a:gd name="connsiteY6" fmla="*/ 5616803 h 5616803"/>
              <a:gd name="connsiteX7" fmla="*/ 1468 w 12250418"/>
              <a:gd name="connsiteY7" fmla="*/ 5602626 h 5616803"/>
              <a:gd name="connsiteX8" fmla="*/ 8556 w 12250418"/>
              <a:gd name="connsiteY8" fmla="*/ 4290 h 5616803"/>
              <a:gd name="connsiteX0" fmla="*/ 8556 w 12250418"/>
              <a:gd name="connsiteY0" fmla="*/ 4290 h 5638575"/>
              <a:gd name="connsiteX1" fmla="*/ 10562467 w 12250418"/>
              <a:gd name="connsiteY1" fmla="*/ 0 h 5638575"/>
              <a:gd name="connsiteX2" fmla="*/ 10725722 w 12250418"/>
              <a:gd name="connsiteY2" fmla="*/ 541186 h 5638575"/>
              <a:gd name="connsiteX3" fmla="*/ 11763268 w 12250418"/>
              <a:gd name="connsiteY3" fmla="*/ 246502 h 5638575"/>
              <a:gd name="connsiteX4" fmla="*/ 11694404 w 12250418"/>
              <a:gd name="connsiteY4" fmla="*/ 6417 h 5638575"/>
              <a:gd name="connsiteX5" fmla="*/ 12250418 w 12250418"/>
              <a:gd name="connsiteY5" fmla="*/ 4251 h 5638575"/>
              <a:gd name="connsiteX6" fmla="*/ 12229586 w 12250418"/>
              <a:gd name="connsiteY6" fmla="*/ 5638575 h 5638575"/>
              <a:gd name="connsiteX7" fmla="*/ 1468 w 12250418"/>
              <a:gd name="connsiteY7" fmla="*/ 5602626 h 5638575"/>
              <a:gd name="connsiteX8" fmla="*/ 8556 w 12250418"/>
              <a:gd name="connsiteY8" fmla="*/ 4290 h 5638575"/>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4369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688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1483 h 5635768"/>
              <a:gd name="connsiteX1" fmla="*/ 10581517 w 12250418"/>
              <a:gd name="connsiteY1" fmla="*/ 3543 h 5635768"/>
              <a:gd name="connsiteX2" fmla="*/ 10725722 w 12250418"/>
              <a:gd name="connsiteY2" fmla="*/ 538379 h 5635768"/>
              <a:gd name="connsiteX3" fmla="*/ 11763268 w 12250418"/>
              <a:gd name="connsiteY3" fmla="*/ 237345 h 5635768"/>
              <a:gd name="connsiteX4" fmla="*/ 11694404 w 12250418"/>
              <a:gd name="connsiteY4" fmla="*/ 3610 h 5635768"/>
              <a:gd name="connsiteX5" fmla="*/ 12250418 w 12250418"/>
              <a:gd name="connsiteY5" fmla="*/ 1444 h 5635768"/>
              <a:gd name="connsiteX6" fmla="*/ 12229586 w 12250418"/>
              <a:gd name="connsiteY6" fmla="*/ 5635768 h 5635768"/>
              <a:gd name="connsiteX7" fmla="*/ 1468 w 12250418"/>
              <a:gd name="connsiteY7" fmla="*/ 5599819 h 5635768"/>
              <a:gd name="connsiteX8" fmla="*/ 8556 w 12250418"/>
              <a:gd name="connsiteY8" fmla="*/ 1483 h 5635768"/>
              <a:gd name="connsiteX0" fmla="*/ 8556 w 12250418"/>
              <a:gd name="connsiteY0" fmla="*/ 6465 h 5640750"/>
              <a:gd name="connsiteX1" fmla="*/ 10581517 w 12250418"/>
              <a:gd name="connsiteY1" fmla="*/ 8525 h 5640750"/>
              <a:gd name="connsiteX2" fmla="*/ 10725722 w 12250418"/>
              <a:gd name="connsiteY2" fmla="*/ 543361 h 5640750"/>
              <a:gd name="connsiteX3" fmla="*/ 1176326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25722 w 12250418"/>
              <a:gd name="connsiteY2" fmla="*/ 54336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6465 h 5640750"/>
              <a:gd name="connsiteX1" fmla="*/ 10581517 w 12250418"/>
              <a:gd name="connsiteY1" fmla="*/ 8525 h 5640750"/>
              <a:gd name="connsiteX2" fmla="*/ 10732072 w 12250418"/>
              <a:gd name="connsiteY2" fmla="*/ 537011 h 5640750"/>
              <a:gd name="connsiteX3" fmla="*/ 11782318 w 12250418"/>
              <a:gd name="connsiteY3" fmla="*/ 242327 h 5640750"/>
              <a:gd name="connsiteX4" fmla="*/ 11716629 w 12250418"/>
              <a:gd name="connsiteY4" fmla="*/ 2242 h 5640750"/>
              <a:gd name="connsiteX5" fmla="*/ 12250418 w 12250418"/>
              <a:gd name="connsiteY5" fmla="*/ 6426 h 5640750"/>
              <a:gd name="connsiteX6" fmla="*/ 12229586 w 12250418"/>
              <a:gd name="connsiteY6" fmla="*/ 5640750 h 5640750"/>
              <a:gd name="connsiteX7" fmla="*/ 1468 w 12250418"/>
              <a:gd name="connsiteY7" fmla="*/ 5604801 h 5640750"/>
              <a:gd name="connsiteX8" fmla="*/ 8556 w 12250418"/>
              <a:gd name="connsiteY8" fmla="*/ 6465 h 5640750"/>
              <a:gd name="connsiteX0" fmla="*/ 8556 w 12250418"/>
              <a:gd name="connsiteY0" fmla="*/ 7465 h 5641750"/>
              <a:gd name="connsiteX1" fmla="*/ 10578342 w 12250418"/>
              <a:gd name="connsiteY1" fmla="*/ 0 h 5641750"/>
              <a:gd name="connsiteX2" fmla="*/ 10732072 w 12250418"/>
              <a:gd name="connsiteY2" fmla="*/ 538011 h 5641750"/>
              <a:gd name="connsiteX3" fmla="*/ 11782318 w 12250418"/>
              <a:gd name="connsiteY3" fmla="*/ 243327 h 5641750"/>
              <a:gd name="connsiteX4" fmla="*/ 11716629 w 12250418"/>
              <a:gd name="connsiteY4" fmla="*/ 3242 h 5641750"/>
              <a:gd name="connsiteX5" fmla="*/ 12250418 w 12250418"/>
              <a:gd name="connsiteY5" fmla="*/ 7426 h 5641750"/>
              <a:gd name="connsiteX6" fmla="*/ 12229586 w 12250418"/>
              <a:gd name="connsiteY6" fmla="*/ 5641750 h 5641750"/>
              <a:gd name="connsiteX7" fmla="*/ 1468 w 12250418"/>
              <a:gd name="connsiteY7" fmla="*/ 5605801 h 5641750"/>
              <a:gd name="connsiteX8" fmla="*/ 8556 w 12250418"/>
              <a:gd name="connsiteY8" fmla="*/ 7465 h 5641750"/>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48562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49643"/>
              <a:gd name="connsiteY0" fmla="*/ 0 h 5646985"/>
              <a:gd name="connsiteX1" fmla="*/ 10577567 w 12249643"/>
              <a:gd name="connsiteY1" fmla="*/ 5235 h 5646985"/>
              <a:gd name="connsiteX2" fmla="*/ 10731297 w 12249643"/>
              <a:gd name="connsiteY2" fmla="*/ 543246 h 5646985"/>
              <a:gd name="connsiteX3" fmla="*/ 11781543 w 12249643"/>
              <a:gd name="connsiteY3" fmla="*/ 239037 h 5646985"/>
              <a:gd name="connsiteX4" fmla="*/ 11715854 w 12249643"/>
              <a:gd name="connsiteY4" fmla="*/ 8477 h 5646985"/>
              <a:gd name="connsiteX5" fmla="*/ 12249643 w 12249643"/>
              <a:gd name="connsiteY5" fmla="*/ 12661 h 5646985"/>
              <a:gd name="connsiteX6" fmla="*/ 12228811 w 12249643"/>
              <a:gd name="connsiteY6" fmla="*/ 5646985 h 5646985"/>
              <a:gd name="connsiteX7" fmla="*/ 693 w 12249643"/>
              <a:gd name="connsiteY7" fmla="*/ 5611036 h 5646985"/>
              <a:gd name="connsiteX8" fmla="*/ 36356 w 1224964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55993"/>
              <a:gd name="connsiteY0" fmla="*/ 0 h 5646985"/>
              <a:gd name="connsiteX1" fmla="*/ 10577567 w 12255993"/>
              <a:gd name="connsiteY1" fmla="*/ 5235 h 5646985"/>
              <a:gd name="connsiteX2" fmla="*/ 10731297 w 12255993"/>
              <a:gd name="connsiteY2" fmla="*/ 543246 h 5646985"/>
              <a:gd name="connsiteX3" fmla="*/ 11781543 w 12255993"/>
              <a:gd name="connsiteY3" fmla="*/ 239037 h 5646985"/>
              <a:gd name="connsiteX4" fmla="*/ 11715854 w 12255993"/>
              <a:gd name="connsiteY4" fmla="*/ 8477 h 5646985"/>
              <a:gd name="connsiteX5" fmla="*/ 12255993 w 12255993"/>
              <a:gd name="connsiteY5" fmla="*/ 12661 h 5646985"/>
              <a:gd name="connsiteX6" fmla="*/ 12228811 w 12255993"/>
              <a:gd name="connsiteY6" fmla="*/ 5646985 h 5646985"/>
              <a:gd name="connsiteX7" fmla="*/ 693 w 12255993"/>
              <a:gd name="connsiteY7" fmla="*/ 5611036 h 5646985"/>
              <a:gd name="connsiteX8" fmla="*/ 36356 w 12255993"/>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158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950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81543 w 12265518"/>
              <a:gd name="connsiteY3" fmla="*/ 239037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3586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03154 w 12265518"/>
              <a:gd name="connsiteY4" fmla="*/ 5302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41254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201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77567 w 12265518"/>
              <a:gd name="connsiteY1" fmla="*/ 5235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1297 w 12265518"/>
              <a:gd name="connsiteY2" fmla="*/ 543246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5854 w 12265518"/>
              <a:gd name="connsiteY4" fmla="*/ 1482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 name="connsiteX0" fmla="*/ 36356 w 12265518"/>
              <a:gd name="connsiteY0" fmla="*/ 0 h 5646985"/>
              <a:gd name="connsiteX1" fmla="*/ 10580742 w 12265518"/>
              <a:gd name="connsiteY1" fmla="*/ 2060 h 5646985"/>
              <a:gd name="connsiteX2" fmla="*/ 10734472 w 12265518"/>
              <a:gd name="connsiteY2" fmla="*/ 540071 h 5646985"/>
              <a:gd name="connsiteX3" fmla="*/ 11778368 w 12265518"/>
              <a:gd name="connsiteY3" fmla="*/ 242212 h 5646985"/>
              <a:gd name="connsiteX4" fmla="*/ 11712679 w 12265518"/>
              <a:gd name="connsiteY4" fmla="*/ 8477 h 5646985"/>
              <a:gd name="connsiteX5" fmla="*/ 12265518 w 12265518"/>
              <a:gd name="connsiteY5" fmla="*/ 3136 h 5646985"/>
              <a:gd name="connsiteX6" fmla="*/ 12228811 w 12265518"/>
              <a:gd name="connsiteY6" fmla="*/ 5646985 h 5646985"/>
              <a:gd name="connsiteX7" fmla="*/ 693 w 12265518"/>
              <a:gd name="connsiteY7" fmla="*/ 5611036 h 5646985"/>
              <a:gd name="connsiteX8" fmla="*/ 36356 w 12265518"/>
              <a:gd name="connsiteY8" fmla="*/ 0 h 564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518" h="5646985">
                <a:moveTo>
                  <a:pt x="36356" y="0"/>
                </a:moveTo>
                <a:cubicBezTo>
                  <a:pt x="-3261" y="3680"/>
                  <a:pt x="10575546" y="7195"/>
                  <a:pt x="10580742" y="2060"/>
                </a:cubicBezTo>
                <a:cubicBezTo>
                  <a:pt x="10585164" y="8773"/>
                  <a:pt x="10734049" y="547399"/>
                  <a:pt x="10734472" y="540071"/>
                </a:cubicBezTo>
                <a:cubicBezTo>
                  <a:pt x="10733964" y="554065"/>
                  <a:pt x="11783214" y="248385"/>
                  <a:pt x="11778368" y="242212"/>
                </a:cubicBezTo>
                <a:cubicBezTo>
                  <a:pt x="11768772" y="243470"/>
                  <a:pt x="11715925" y="7219"/>
                  <a:pt x="11712679" y="8477"/>
                </a:cubicBezTo>
                <a:cubicBezTo>
                  <a:pt x="11726567" y="1405"/>
                  <a:pt x="12254805" y="7033"/>
                  <a:pt x="12265518" y="3136"/>
                </a:cubicBezTo>
                <a:lnTo>
                  <a:pt x="12228811" y="5646985"/>
                </a:lnTo>
                <a:lnTo>
                  <a:pt x="693" y="5611036"/>
                </a:lnTo>
                <a:cubicBezTo>
                  <a:pt x="-6395" y="3829984"/>
                  <a:pt x="43444" y="1781052"/>
                  <a:pt x="36356" y="0"/>
                </a:cubicBezTo>
                <a:close/>
              </a:path>
            </a:pathLst>
          </a:custGeom>
          <a:solidFill>
            <a:schemeClr val="bg1">
              <a:lumMod val="95000"/>
            </a:schemeClr>
          </a:solidFill>
        </p:spPr>
        <p:txBody>
          <a:bodyPr lIns="0" tIns="0" rIns="0" bIns="0" anchor="ctr" anchorCtr="0"/>
          <a:lstStyle>
            <a:lvl1pPr algn="ctr">
              <a:defRPr>
                <a:latin typeface="Verdana" panose="020B0604030504040204" pitchFamily="34" charset="0"/>
                <a:ea typeface="Verdana" panose="020B0604030504040204" pitchFamily="34" charset="0"/>
                <a:cs typeface="Verdana" panose="020B0604030504040204" pitchFamily="34" charset="0"/>
              </a:defRPr>
            </a:lvl1pPr>
          </a:lstStyle>
          <a:p>
            <a:endParaRPr lang="nl-NL"/>
          </a:p>
        </p:txBody>
      </p:sp>
      <p:sp>
        <p:nvSpPr>
          <p:cNvPr id="13" name="object 4">
            <a:extLst>
              <a:ext uri="{FF2B5EF4-FFF2-40B4-BE49-F238E27FC236}">
                <a16:creationId xmlns:a16="http://schemas.microsoft.com/office/drawing/2014/main" id="{4D485C99-2AE1-9A4B-8BB3-68B799AD304F}"/>
              </a:ext>
            </a:extLst>
          </p:cNvPr>
          <p:cNvSpPr/>
          <p:nvPr userDrawn="1"/>
        </p:nvSpPr>
        <p:spPr>
          <a:xfrm>
            <a:off x="0" y="0"/>
            <a:ext cx="12193270" cy="1269365"/>
          </a:xfrm>
          <a:custGeom>
            <a:avLst/>
            <a:gdLst/>
            <a:ahLst/>
            <a:cxnLst/>
            <a:rect l="l" t="t" r="r" b="b"/>
            <a:pathLst>
              <a:path w="12193270" h="1269365">
                <a:moveTo>
                  <a:pt x="0" y="1269009"/>
                </a:moveTo>
                <a:lnTo>
                  <a:pt x="12193206" y="1269009"/>
                </a:lnTo>
                <a:lnTo>
                  <a:pt x="12193206" y="0"/>
                </a:lnTo>
                <a:lnTo>
                  <a:pt x="0" y="0"/>
                </a:lnTo>
                <a:lnTo>
                  <a:pt x="0" y="1269009"/>
                </a:lnTo>
                <a:close/>
              </a:path>
            </a:pathLst>
          </a:custGeom>
          <a:solidFill>
            <a:schemeClr val="accent4"/>
          </a:solidFill>
        </p:spPr>
        <p:txBody>
          <a:bodyPr wrap="square" lIns="0" tIns="0" rIns="0" bIns="0" rtlCol="0"/>
          <a:lstStyle/>
          <a:p>
            <a:endParaRPr/>
          </a:p>
        </p:txBody>
      </p:sp>
      <p:sp>
        <p:nvSpPr>
          <p:cNvPr id="14" name="object 5">
            <a:extLst>
              <a:ext uri="{FF2B5EF4-FFF2-40B4-BE49-F238E27FC236}">
                <a16:creationId xmlns:a16="http://schemas.microsoft.com/office/drawing/2014/main" id="{3CF638E3-21FE-C44D-9E55-F5C0C21D24D1}"/>
              </a:ext>
            </a:extLst>
          </p:cNvPr>
          <p:cNvSpPr/>
          <p:nvPr userDrawn="1"/>
        </p:nvSpPr>
        <p:spPr>
          <a:xfrm>
            <a:off x="9266392" y="0"/>
            <a:ext cx="2927350" cy="1269365"/>
          </a:xfrm>
          <a:custGeom>
            <a:avLst/>
            <a:gdLst/>
            <a:ahLst/>
            <a:cxnLst/>
            <a:rect l="l" t="t" r="r" b="b"/>
            <a:pathLst>
              <a:path w="2927350" h="1269365">
                <a:moveTo>
                  <a:pt x="2926816" y="0"/>
                </a:moveTo>
                <a:lnTo>
                  <a:pt x="0" y="0"/>
                </a:lnTo>
                <a:lnTo>
                  <a:pt x="349592" y="1269009"/>
                </a:lnTo>
                <a:lnTo>
                  <a:pt x="2926816" y="1269009"/>
                </a:lnTo>
                <a:lnTo>
                  <a:pt x="2926816" y="0"/>
                </a:lnTo>
                <a:close/>
              </a:path>
            </a:pathLst>
          </a:custGeom>
          <a:solidFill>
            <a:srgbClr val="8C80B3"/>
          </a:solidFill>
        </p:spPr>
        <p:txBody>
          <a:bodyPr wrap="square" lIns="0" tIns="0" rIns="0" bIns="0" rtlCol="0"/>
          <a:lstStyle/>
          <a:p>
            <a:endParaRPr/>
          </a:p>
        </p:txBody>
      </p:sp>
      <p:sp>
        <p:nvSpPr>
          <p:cNvPr id="15" name="object 9">
            <a:extLst>
              <a:ext uri="{FF2B5EF4-FFF2-40B4-BE49-F238E27FC236}">
                <a16:creationId xmlns:a16="http://schemas.microsoft.com/office/drawing/2014/main" id="{6BA40CA5-C100-8343-8DED-5931B6C8C247}"/>
              </a:ext>
            </a:extLst>
          </p:cNvPr>
          <p:cNvSpPr/>
          <p:nvPr userDrawn="1"/>
        </p:nvSpPr>
        <p:spPr>
          <a:xfrm>
            <a:off x="11477468" y="1067370"/>
            <a:ext cx="158115" cy="147320"/>
          </a:xfrm>
          <a:custGeom>
            <a:avLst/>
            <a:gdLst/>
            <a:ahLst/>
            <a:cxnLst/>
            <a:rect l="l" t="t" r="r" b="b"/>
            <a:pathLst>
              <a:path w="158115" h="147319">
                <a:moveTo>
                  <a:pt x="115506" y="0"/>
                </a:moveTo>
                <a:lnTo>
                  <a:pt x="0" y="146761"/>
                </a:lnTo>
                <a:lnTo>
                  <a:pt x="157568" y="146761"/>
                </a:lnTo>
                <a:lnTo>
                  <a:pt x="115506" y="0"/>
                </a:lnTo>
                <a:close/>
              </a:path>
            </a:pathLst>
          </a:custGeom>
          <a:solidFill>
            <a:srgbClr val="3B2F85"/>
          </a:solidFill>
        </p:spPr>
        <p:txBody>
          <a:bodyPr wrap="square" lIns="0" tIns="0" rIns="0" bIns="0" rtlCol="0"/>
          <a:lstStyle/>
          <a:p>
            <a:endParaRPr/>
          </a:p>
        </p:txBody>
      </p:sp>
      <p:sp>
        <p:nvSpPr>
          <p:cNvPr id="16" name="object 3">
            <a:extLst>
              <a:ext uri="{FF2B5EF4-FFF2-40B4-BE49-F238E27FC236}">
                <a16:creationId xmlns:a16="http://schemas.microsoft.com/office/drawing/2014/main" id="{0C3D16BE-C120-1A46-814E-71FE111FAA42}"/>
              </a:ext>
            </a:extLst>
          </p:cNvPr>
          <p:cNvSpPr>
            <a:spLocks noChangeAspect="1"/>
          </p:cNvSpPr>
          <p:nvPr userDrawn="1"/>
        </p:nvSpPr>
        <p:spPr>
          <a:xfrm>
            <a:off x="8686800" y="0"/>
            <a:ext cx="3531276" cy="1270800"/>
          </a:xfrm>
          <a:custGeom>
            <a:avLst/>
            <a:gdLst/>
            <a:ahLst/>
            <a:cxnLst/>
            <a:rect l="l" t="t" r="r" b="b"/>
            <a:pathLst>
              <a:path w="2927350" h="1053465">
                <a:moveTo>
                  <a:pt x="2926816" y="0"/>
                </a:moveTo>
                <a:lnTo>
                  <a:pt x="0" y="0"/>
                </a:lnTo>
                <a:lnTo>
                  <a:pt x="290080" y="1052995"/>
                </a:lnTo>
                <a:lnTo>
                  <a:pt x="2926816" y="1052995"/>
                </a:lnTo>
                <a:lnTo>
                  <a:pt x="2926816" y="0"/>
                </a:lnTo>
                <a:close/>
              </a:path>
            </a:pathLst>
          </a:custGeom>
          <a:solidFill>
            <a:schemeClr val="tx2"/>
          </a:solidFill>
        </p:spPr>
        <p:txBody>
          <a:bodyPr wrap="square" lIns="0" tIns="0" rIns="0" bIns="0" rtlCol="0"/>
          <a:lstStyle/>
          <a:p>
            <a:endParaRPr/>
          </a:p>
        </p:txBody>
      </p:sp>
      <p:sp>
        <p:nvSpPr>
          <p:cNvPr id="19" name="Titel 6">
            <a:extLst>
              <a:ext uri="{FF2B5EF4-FFF2-40B4-BE49-F238E27FC236}">
                <a16:creationId xmlns:a16="http://schemas.microsoft.com/office/drawing/2014/main" id="{6C2A8CC2-2E3E-514D-BD45-69C3DD4223BF}"/>
              </a:ext>
            </a:extLst>
          </p:cNvPr>
          <p:cNvSpPr>
            <a:spLocks noGrp="1"/>
          </p:cNvSpPr>
          <p:nvPr>
            <p:ph type="title"/>
          </p:nvPr>
        </p:nvSpPr>
        <p:spPr>
          <a:xfrm>
            <a:off x="444500" y="361934"/>
            <a:ext cx="10909300" cy="538609"/>
          </a:xfrm>
          <a:prstGeom prst="rect">
            <a:avLst/>
          </a:prstGeom>
        </p:spPr>
        <p:txBody>
          <a:bodyPr lIns="0" tIns="0" rIns="0" bIns="0" anchor="ctr" anchorCtr="0">
            <a:spAutoFit/>
          </a:bodyPr>
          <a:lstStyle>
            <a:lvl1pPr>
              <a:defRPr sz="35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pic>
        <p:nvPicPr>
          <p:cNvPr id="20" name="Afbeelding 19">
            <a:extLst>
              <a:ext uri="{FF2B5EF4-FFF2-40B4-BE49-F238E27FC236}">
                <a16:creationId xmlns:a16="http://schemas.microsoft.com/office/drawing/2014/main" id="{E8B284F5-F8EC-D04D-922F-B59ECD424C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19437" y="9145"/>
            <a:ext cx="2286000" cy="2276855"/>
          </a:xfrm>
          <a:prstGeom prst="rect">
            <a:avLst/>
          </a:prstGeom>
        </p:spPr>
      </p:pic>
    </p:spTree>
    <p:extLst>
      <p:ext uri="{BB962C8B-B14F-4D97-AF65-F5344CB8AC3E}">
        <p14:creationId xmlns:p14="http://schemas.microsoft.com/office/powerpoint/2010/main" val="1823823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ctiZ - tekst paars">
    <p:bg>
      <p:bgPr>
        <a:solidFill>
          <a:schemeClr val="bg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923FF2B-041C-CB4E-AD6A-A72166B195EA}"/>
              </a:ext>
            </a:extLst>
          </p:cNvPr>
          <p:cNvSpPr/>
          <p:nvPr userDrawn="1"/>
        </p:nvSpPr>
        <p:spPr>
          <a:xfrm>
            <a:off x="0" y="0"/>
            <a:ext cx="12192000" cy="10534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object 3">
            <a:extLst>
              <a:ext uri="{FF2B5EF4-FFF2-40B4-BE49-F238E27FC236}">
                <a16:creationId xmlns:a16="http://schemas.microsoft.com/office/drawing/2014/main" id="{A17EFC9D-A540-8F42-A78D-D83E96D5C14D}"/>
              </a:ext>
            </a:extLst>
          </p:cNvPr>
          <p:cNvSpPr/>
          <p:nvPr userDrawn="1"/>
        </p:nvSpPr>
        <p:spPr>
          <a:xfrm>
            <a:off x="9264650" y="0"/>
            <a:ext cx="2927350" cy="1053465"/>
          </a:xfrm>
          <a:custGeom>
            <a:avLst/>
            <a:gdLst/>
            <a:ahLst/>
            <a:cxnLst/>
            <a:rect l="l" t="t" r="r" b="b"/>
            <a:pathLst>
              <a:path w="2927350" h="1053465">
                <a:moveTo>
                  <a:pt x="2926816" y="0"/>
                </a:moveTo>
                <a:lnTo>
                  <a:pt x="0" y="0"/>
                </a:lnTo>
                <a:lnTo>
                  <a:pt x="290080" y="1052995"/>
                </a:lnTo>
                <a:lnTo>
                  <a:pt x="2926816" y="1052995"/>
                </a:lnTo>
                <a:lnTo>
                  <a:pt x="2926816" y="0"/>
                </a:lnTo>
                <a:close/>
              </a:path>
            </a:pathLst>
          </a:custGeom>
          <a:solidFill>
            <a:schemeClr val="accent2"/>
          </a:solidFill>
        </p:spPr>
        <p:txBody>
          <a:bodyPr wrap="square" lIns="0" tIns="0" rIns="0" bIns="0" rtlCol="0"/>
          <a:lstStyle/>
          <a:p>
            <a:endParaRPr/>
          </a:p>
        </p:txBody>
      </p:sp>
      <p:pic>
        <p:nvPicPr>
          <p:cNvPr id="4" name="Afbeelding 3">
            <a:extLst>
              <a:ext uri="{FF2B5EF4-FFF2-40B4-BE49-F238E27FC236}">
                <a16:creationId xmlns:a16="http://schemas.microsoft.com/office/drawing/2014/main" id="{EF706A46-E5F6-4B40-8888-71CAEA957B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
        <p:nvSpPr>
          <p:cNvPr id="7" name="Titel 6">
            <a:extLst>
              <a:ext uri="{FF2B5EF4-FFF2-40B4-BE49-F238E27FC236}">
                <a16:creationId xmlns:a16="http://schemas.microsoft.com/office/drawing/2014/main" id="{EACD713D-3F0D-6C49-8664-846791E87E94}"/>
              </a:ext>
            </a:extLst>
          </p:cNvPr>
          <p:cNvSpPr>
            <a:spLocks noGrp="1"/>
          </p:cNvSpPr>
          <p:nvPr>
            <p:ph type="title"/>
          </p:nvPr>
        </p:nvSpPr>
        <p:spPr>
          <a:xfrm>
            <a:off x="444500" y="257158"/>
            <a:ext cx="10909300" cy="538609"/>
          </a:xfrm>
          <a:prstGeom prst="rect">
            <a:avLst/>
          </a:prstGeom>
        </p:spPr>
        <p:txBody>
          <a:bodyPr lIns="0" tIns="0" rIns="0" bIns="0" anchor="ctr" anchorCtr="0">
            <a:spAutoFit/>
          </a:bodyPr>
          <a:lstStyle>
            <a:lvl1pPr>
              <a:defRPr sz="3500" b="1">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12" name="Tijdelijke aanduiding voor tekst 11">
            <a:extLst>
              <a:ext uri="{FF2B5EF4-FFF2-40B4-BE49-F238E27FC236}">
                <a16:creationId xmlns:a16="http://schemas.microsoft.com/office/drawing/2014/main" id="{70E50DC4-F4FE-1847-89D5-DBB3D3908505}"/>
              </a:ext>
            </a:extLst>
          </p:cNvPr>
          <p:cNvSpPr>
            <a:spLocks noGrp="1"/>
          </p:cNvSpPr>
          <p:nvPr>
            <p:ph type="body" sz="quarter" idx="11"/>
          </p:nvPr>
        </p:nvSpPr>
        <p:spPr>
          <a:xfrm>
            <a:off x="444500" y="1447800"/>
            <a:ext cx="9156700" cy="442913"/>
          </a:xfrm>
          <a:prstGeom prst="rect">
            <a:avLst/>
          </a:prstGeom>
        </p:spPr>
        <p:txBody>
          <a:bodyPr lIns="0" tIns="0" rIns="0" bIns="0"/>
          <a:lstStyle>
            <a:lvl1pPr>
              <a:defRPr sz="2200" b="1"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Klikken om de tekststijl van het model te bewerken</a:t>
            </a:r>
          </a:p>
        </p:txBody>
      </p:sp>
      <p:sp>
        <p:nvSpPr>
          <p:cNvPr id="14" name="Tijdelijke aanduiding voor inhoud 13">
            <a:extLst>
              <a:ext uri="{FF2B5EF4-FFF2-40B4-BE49-F238E27FC236}">
                <a16:creationId xmlns:a16="http://schemas.microsoft.com/office/drawing/2014/main" id="{FD4E9674-7FE3-2241-AB9D-8ADC668936AF}"/>
              </a:ext>
            </a:extLst>
          </p:cNvPr>
          <p:cNvSpPr>
            <a:spLocks noGrp="1"/>
          </p:cNvSpPr>
          <p:nvPr>
            <p:ph sz="quarter" idx="12"/>
          </p:nvPr>
        </p:nvSpPr>
        <p:spPr>
          <a:xfrm>
            <a:off x="444500" y="2285048"/>
            <a:ext cx="9156700" cy="3810000"/>
          </a:xfrm>
          <a:prstGeom prst="rect">
            <a:avLst/>
          </a:prstGeom>
        </p:spPr>
        <p:txBody>
          <a:bodyPr lIns="0" tIns="0" rIns="0" bIns="0"/>
          <a:lstStyle>
            <a:lvl1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Z - tekst geel">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F611334D-7F41-D744-8C17-D1CE25A9E6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
        <p:nvSpPr>
          <p:cNvPr id="9" name="Titel 6">
            <a:extLst>
              <a:ext uri="{FF2B5EF4-FFF2-40B4-BE49-F238E27FC236}">
                <a16:creationId xmlns:a16="http://schemas.microsoft.com/office/drawing/2014/main" id="{1A8F222C-E1FB-7246-B2BD-4EBBC9C6D7A9}"/>
              </a:ext>
            </a:extLst>
          </p:cNvPr>
          <p:cNvSpPr>
            <a:spLocks noGrp="1"/>
          </p:cNvSpPr>
          <p:nvPr>
            <p:ph type="title"/>
          </p:nvPr>
        </p:nvSpPr>
        <p:spPr>
          <a:xfrm>
            <a:off x="444500" y="257158"/>
            <a:ext cx="10909300" cy="538609"/>
          </a:xfrm>
          <a:prstGeom prst="rect">
            <a:avLst/>
          </a:prstGeom>
        </p:spPr>
        <p:txBody>
          <a:bodyPr lIns="0" tIns="0" rIns="0" bIns="0" anchor="ctr" anchorCtr="0">
            <a:spAutoFit/>
          </a:bodyPr>
          <a:lstStyle>
            <a:lvl1pPr>
              <a:defRPr sz="35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nl-NL"/>
              <a:t>Klik om stijl te bewerken</a:t>
            </a:r>
          </a:p>
        </p:txBody>
      </p:sp>
      <p:sp>
        <p:nvSpPr>
          <p:cNvPr id="10" name="Tijdelijke aanduiding voor tekst 11">
            <a:extLst>
              <a:ext uri="{FF2B5EF4-FFF2-40B4-BE49-F238E27FC236}">
                <a16:creationId xmlns:a16="http://schemas.microsoft.com/office/drawing/2014/main" id="{F4D54FC3-77AF-8D43-9F28-F54852AC7277}"/>
              </a:ext>
            </a:extLst>
          </p:cNvPr>
          <p:cNvSpPr>
            <a:spLocks noGrp="1"/>
          </p:cNvSpPr>
          <p:nvPr>
            <p:ph type="body" sz="quarter" idx="11"/>
          </p:nvPr>
        </p:nvSpPr>
        <p:spPr>
          <a:xfrm>
            <a:off x="444500" y="1447800"/>
            <a:ext cx="9156700" cy="442913"/>
          </a:xfrm>
          <a:prstGeom prst="rect">
            <a:avLst/>
          </a:prstGeom>
        </p:spPr>
        <p:txBody>
          <a:bodyPr lIns="0" tIns="0" rIns="0" bIns="0"/>
          <a:lstStyle>
            <a:lvl1pPr>
              <a:defRPr sz="2200" b="1"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Klikken om de tekststijl van het model te bewerken</a:t>
            </a:r>
          </a:p>
        </p:txBody>
      </p:sp>
      <p:sp>
        <p:nvSpPr>
          <p:cNvPr id="11" name="Tijdelijke aanduiding voor inhoud 13">
            <a:extLst>
              <a:ext uri="{FF2B5EF4-FFF2-40B4-BE49-F238E27FC236}">
                <a16:creationId xmlns:a16="http://schemas.microsoft.com/office/drawing/2014/main" id="{B04A41B4-93F6-2149-BD30-7F2A35D0FE8F}"/>
              </a:ext>
            </a:extLst>
          </p:cNvPr>
          <p:cNvSpPr>
            <a:spLocks noGrp="1"/>
          </p:cNvSpPr>
          <p:nvPr>
            <p:ph sz="quarter" idx="12"/>
          </p:nvPr>
        </p:nvSpPr>
        <p:spPr>
          <a:xfrm>
            <a:off x="444500" y="2285048"/>
            <a:ext cx="9156700" cy="3810000"/>
          </a:xfrm>
          <a:prstGeom prst="rect">
            <a:avLst/>
          </a:prstGeom>
        </p:spPr>
        <p:txBody>
          <a:bodyPr lIns="0" tIns="0" rIns="0" bIns="0" numCol="1"/>
          <a:lstStyle>
            <a:lvl1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nSpc>
                <a:spcPts val="3000"/>
              </a:lnSpc>
              <a:defRPr sz="2100" b="0" i="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Z - quote geel">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26240CDC-017A-6746-8086-FCC2986DCBF3}"/>
              </a:ext>
            </a:extLst>
          </p:cNvPr>
          <p:cNvSpPr/>
          <p:nvPr userDrawn="1"/>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rgbClr val="FCB333"/>
          </a:solidFill>
        </p:spPr>
        <p:txBody>
          <a:bodyPr wrap="square" lIns="0" tIns="0" rIns="0" bIns="0" rtlCol="0"/>
          <a:lstStyle/>
          <a:p>
            <a:endParaRPr/>
          </a:p>
        </p:txBody>
      </p:sp>
      <p:sp>
        <p:nvSpPr>
          <p:cNvPr id="6" name="object 3">
            <a:extLst>
              <a:ext uri="{FF2B5EF4-FFF2-40B4-BE49-F238E27FC236}">
                <a16:creationId xmlns:a16="http://schemas.microsoft.com/office/drawing/2014/main" id="{AF9B1854-AE41-3044-8453-136711C4428C}"/>
              </a:ext>
            </a:extLst>
          </p:cNvPr>
          <p:cNvSpPr/>
          <p:nvPr userDrawn="1"/>
        </p:nvSpPr>
        <p:spPr>
          <a:xfrm>
            <a:off x="9249071" y="0"/>
            <a:ext cx="2942590" cy="6849109"/>
          </a:xfrm>
          <a:custGeom>
            <a:avLst/>
            <a:gdLst/>
            <a:ahLst/>
            <a:cxnLst/>
            <a:rect l="l" t="t" r="r" b="b"/>
            <a:pathLst>
              <a:path w="2942590" h="6849109">
                <a:moveTo>
                  <a:pt x="2942336" y="0"/>
                </a:moveTo>
                <a:lnTo>
                  <a:pt x="0" y="0"/>
                </a:lnTo>
                <a:lnTo>
                  <a:pt x="1927123" y="6849008"/>
                </a:lnTo>
                <a:lnTo>
                  <a:pt x="2942336" y="6849008"/>
                </a:lnTo>
                <a:lnTo>
                  <a:pt x="2942336" y="0"/>
                </a:lnTo>
                <a:close/>
              </a:path>
            </a:pathLst>
          </a:custGeom>
          <a:solidFill>
            <a:srgbClr val="FFFFFF"/>
          </a:solidFill>
        </p:spPr>
        <p:txBody>
          <a:bodyPr wrap="square" lIns="0" tIns="0" rIns="0" bIns="0" rtlCol="0"/>
          <a:lstStyle/>
          <a:p>
            <a:endParaRPr/>
          </a:p>
        </p:txBody>
      </p:sp>
      <p:pic>
        <p:nvPicPr>
          <p:cNvPr id="7" name="Afbeelding 6">
            <a:extLst>
              <a:ext uri="{FF2B5EF4-FFF2-40B4-BE49-F238E27FC236}">
                <a16:creationId xmlns:a16="http://schemas.microsoft.com/office/drawing/2014/main" id="{5DE52750-A7EE-EB43-8048-DB8311FE1D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
        <p:nvSpPr>
          <p:cNvPr id="10" name="Tijdelijke aanduiding voor tekst 9">
            <a:extLst>
              <a:ext uri="{FF2B5EF4-FFF2-40B4-BE49-F238E27FC236}">
                <a16:creationId xmlns:a16="http://schemas.microsoft.com/office/drawing/2014/main" id="{D38EE5DB-A84D-444E-BE43-F282C5AEBD86}"/>
              </a:ext>
            </a:extLst>
          </p:cNvPr>
          <p:cNvSpPr>
            <a:spLocks noGrp="1"/>
          </p:cNvSpPr>
          <p:nvPr>
            <p:ph type="body" sz="quarter" idx="10"/>
          </p:nvPr>
        </p:nvSpPr>
        <p:spPr>
          <a:xfrm>
            <a:off x="725488" y="1524000"/>
            <a:ext cx="8521974" cy="3581400"/>
          </a:xfrm>
          <a:prstGeom prst="rect">
            <a:avLst/>
          </a:prstGeom>
        </p:spPr>
        <p:txBody>
          <a:bodyPr lIns="0" tIns="0" rIns="0" bIns="0" anchor="ctr" anchorCtr="0">
            <a:noAutofit/>
          </a:bodyPr>
          <a:lstStyle>
            <a:lvl1pPr>
              <a:defRPr sz="35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Klikken om de tekststijl van het model te bewerken</a:t>
            </a:r>
          </a:p>
        </p:txBody>
      </p:sp>
      <p:sp>
        <p:nvSpPr>
          <p:cNvPr id="12" name="Tijdelijke aanduiding voor tekst 11">
            <a:extLst>
              <a:ext uri="{FF2B5EF4-FFF2-40B4-BE49-F238E27FC236}">
                <a16:creationId xmlns:a16="http://schemas.microsoft.com/office/drawing/2014/main" id="{ABD021A9-E7FC-7D40-827A-96903F686C5A}"/>
              </a:ext>
            </a:extLst>
          </p:cNvPr>
          <p:cNvSpPr>
            <a:spLocks noGrp="1"/>
          </p:cNvSpPr>
          <p:nvPr>
            <p:ph type="body" sz="quarter" idx="11" hasCustomPrompt="1"/>
          </p:nvPr>
        </p:nvSpPr>
        <p:spPr>
          <a:xfrm>
            <a:off x="725214" y="5272259"/>
            <a:ext cx="8521974" cy="323165"/>
          </a:xfrm>
          <a:prstGeom prst="rect">
            <a:avLst/>
          </a:prstGeom>
        </p:spPr>
        <p:txBody>
          <a:bodyPr wrap="square" lIns="0" tIns="0" rIns="0" bIns="0" anchor="ctr" anchorCtr="0">
            <a:spAutoFit/>
          </a:bodyPr>
          <a:lstStyle>
            <a:lvl1pPr>
              <a:defRPr sz="2100" b="1">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Naam, functie</a:t>
            </a:r>
          </a:p>
        </p:txBody>
      </p:sp>
    </p:spTree>
    <p:extLst>
      <p:ext uri="{BB962C8B-B14F-4D97-AF65-F5344CB8AC3E}">
        <p14:creationId xmlns:p14="http://schemas.microsoft.com/office/powerpoint/2010/main" val="1723588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Z - quote paars">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26240CDC-017A-6746-8086-FCC2986DCBF3}"/>
              </a:ext>
            </a:extLst>
          </p:cNvPr>
          <p:cNvSpPr/>
          <p:nvPr userDrawn="1"/>
        </p:nvSpPr>
        <p:spPr>
          <a:xfrm>
            <a:off x="0" y="0"/>
            <a:ext cx="12193270" cy="6858000"/>
          </a:xfrm>
          <a:custGeom>
            <a:avLst/>
            <a:gdLst/>
            <a:ahLst/>
            <a:cxnLst/>
            <a:rect l="l" t="t" r="r" b="b"/>
            <a:pathLst>
              <a:path w="12193270" h="6858000">
                <a:moveTo>
                  <a:pt x="0" y="6858000"/>
                </a:moveTo>
                <a:lnTo>
                  <a:pt x="12193206" y="6858000"/>
                </a:lnTo>
                <a:lnTo>
                  <a:pt x="12193206" y="0"/>
                </a:lnTo>
                <a:lnTo>
                  <a:pt x="0" y="0"/>
                </a:lnTo>
                <a:lnTo>
                  <a:pt x="0" y="6858000"/>
                </a:lnTo>
                <a:close/>
              </a:path>
            </a:pathLst>
          </a:custGeom>
          <a:solidFill>
            <a:schemeClr val="tx1"/>
          </a:solidFill>
        </p:spPr>
        <p:txBody>
          <a:bodyPr wrap="square" lIns="0" tIns="0" rIns="0" bIns="0" rtlCol="0"/>
          <a:lstStyle/>
          <a:p>
            <a:endParaRPr/>
          </a:p>
        </p:txBody>
      </p:sp>
      <p:sp>
        <p:nvSpPr>
          <p:cNvPr id="6" name="object 3">
            <a:extLst>
              <a:ext uri="{FF2B5EF4-FFF2-40B4-BE49-F238E27FC236}">
                <a16:creationId xmlns:a16="http://schemas.microsoft.com/office/drawing/2014/main" id="{AF9B1854-AE41-3044-8453-136711C4428C}"/>
              </a:ext>
            </a:extLst>
          </p:cNvPr>
          <p:cNvSpPr/>
          <p:nvPr userDrawn="1"/>
        </p:nvSpPr>
        <p:spPr>
          <a:xfrm>
            <a:off x="9249071" y="0"/>
            <a:ext cx="2942590" cy="6849109"/>
          </a:xfrm>
          <a:custGeom>
            <a:avLst/>
            <a:gdLst/>
            <a:ahLst/>
            <a:cxnLst/>
            <a:rect l="l" t="t" r="r" b="b"/>
            <a:pathLst>
              <a:path w="2942590" h="6849109">
                <a:moveTo>
                  <a:pt x="2942336" y="0"/>
                </a:moveTo>
                <a:lnTo>
                  <a:pt x="0" y="0"/>
                </a:lnTo>
                <a:lnTo>
                  <a:pt x="1927123" y="6849008"/>
                </a:lnTo>
                <a:lnTo>
                  <a:pt x="2942336" y="6849008"/>
                </a:lnTo>
                <a:lnTo>
                  <a:pt x="2942336" y="0"/>
                </a:lnTo>
                <a:close/>
              </a:path>
            </a:pathLst>
          </a:custGeom>
          <a:solidFill>
            <a:srgbClr val="FFFFFF"/>
          </a:solidFill>
        </p:spPr>
        <p:txBody>
          <a:bodyPr wrap="square" lIns="0" tIns="0" rIns="0" bIns="0" rtlCol="0"/>
          <a:lstStyle/>
          <a:p>
            <a:endParaRPr/>
          </a:p>
        </p:txBody>
      </p:sp>
      <p:pic>
        <p:nvPicPr>
          <p:cNvPr id="7" name="Afbeelding 6">
            <a:extLst>
              <a:ext uri="{FF2B5EF4-FFF2-40B4-BE49-F238E27FC236}">
                <a16:creationId xmlns:a16="http://schemas.microsoft.com/office/drawing/2014/main" id="{5DE52750-A7EE-EB43-8048-DB8311FE1D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
        <p:nvSpPr>
          <p:cNvPr id="10" name="Tijdelijke aanduiding voor tekst 9">
            <a:extLst>
              <a:ext uri="{FF2B5EF4-FFF2-40B4-BE49-F238E27FC236}">
                <a16:creationId xmlns:a16="http://schemas.microsoft.com/office/drawing/2014/main" id="{D38EE5DB-A84D-444E-BE43-F282C5AEBD86}"/>
              </a:ext>
            </a:extLst>
          </p:cNvPr>
          <p:cNvSpPr>
            <a:spLocks noGrp="1"/>
          </p:cNvSpPr>
          <p:nvPr>
            <p:ph type="body" sz="quarter" idx="10"/>
          </p:nvPr>
        </p:nvSpPr>
        <p:spPr>
          <a:xfrm>
            <a:off x="725488" y="1524000"/>
            <a:ext cx="8521974" cy="3581400"/>
          </a:xfrm>
          <a:prstGeom prst="rect">
            <a:avLst/>
          </a:prstGeom>
        </p:spPr>
        <p:txBody>
          <a:bodyPr lIns="0" tIns="0" rIns="0" bIns="0" anchor="ctr" anchorCtr="0">
            <a:noAutofit/>
          </a:bodyPr>
          <a:lstStyle>
            <a:lvl1pPr>
              <a:defRPr sz="3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Klikken om de tekststijl van het model te bewerken</a:t>
            </a:r>
          </a:p>
        </p:txBody>
      </p:sp>
      <p:sp>
        <p:nvSpPr>
          <p:cNvPr id="12" name="Tijdelijke aanduiding voor tekst 11">
            <a:extLst>
              <a:ext uri="{FF2B5EF4-FFF2-40B4-BE49-F238E27FC236}">
                <a16:creationId xmlns:a16="http://schemas.microsoft.com/office/drawing/2014/main" id="{ABD021A9-E7FC-7D40-827A-96903F686C5A}"/>
              </a:ext>
            </a:extLst>
          </p:cNvPr>
          <p:cNvSpPr>
            <a:spLocks noGrp="1"/>
          </p:cNvSpPr>
          <p:nvPr>
            <p:ph type="body" sz="quarter" idx="11" hasCustomPrompt="1"/>
          </p:nvPr>
        </p:nvSpPr>
        <p:spPr>
          <a:xfrm>
            <a:off x="725214" y="5272259"/>
            <a:ext cx="8521974" cy="323165"/>
          </a:xfrm>
          <a:prstGeom prst="rect">
            <a:avLst/>
          </a:prstGeom>
        </p:spPr>
        <p:txBody>
          <a:bodyPr wrap="square" lIns="0" tIns="0" rIns="0" bIns="0" anchor="ctr" anchorCtr="0">
            <a:spAutoFit/>
          </a:bodyPr>
          <a:lstStyle>
            <a:lvl1pPr>
              <a:defRPr sz="2100" b="1">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Naam, functie</a:t>
            </a:r>
          </a:p>
        </p:txBody>
      </p:sp>
    </p:spTree>
    <p:extLst>
      <p:ext uri="{BB962C8B-B14F-4D97-AF65-F5344CB8AC3E}">
        <p14:creationId xmlns:p14="http://schemas.microsoft.com/office/powerpoint/2010/main" val="3932752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ActiZ - blanco">
    <p:bg>
      <p:bgPr>
        <a:solidFill>
          <a:schemeClr val="bg1"/>
        </a:solidFill>
        <a:effectLst/>
      </p:bgPr>
    </p:bg>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9A1B4266-F631-C14F-B627-AD6887513C3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ctiZ - fotografie wit">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E7BFF9A3-C20B-5441-A258-81EC3C6A3714}"/>
              </a:ext>
            </a:extLst>
          </p:cNvPr>
          <p:cNvSpPr/>
          <p:nvPr userDrawn="1"/>
        </p:nvSpPr>
        <p:spPr>
          <a:xfrm>
            <a:off x="7856795" y="0"/>
            <a:ext cx="4345305" cy="6858000"/>
          </a:xfrm>
          <a:custGeom>
            <a:avLst/>
            <a:gdLst/>
            <a:ahLst/>
            <a:cxnLst/>
            <a:rect l="l" t="t" r="r" b="b"/>
            <a:pathLst>
              <a:path w="4345305" h="6858000">
                <a:moveTo>
                  <a:pt x="4345203" y="0"/>
                </a:moveTo>
                <a:lnTo>
                  <a:pt x="0" y="126"/>
                </a:lnTo>
                <a:lnTo>
                  <a:pt x="1929599" y="6857923"/>
                </a:lnTo>
                <a:lnTo>
                  <a:pt x="4345203" y="6857923"/>
                </a:lnTo>
                <a:lnTo>
                  <a:pt x="4345203" y="0"/>
                </a:lnTo>
                <a:close/>
              </a:path>
            </a:pathLst>
          </a:custGeom>
          <a:solidFill>
            <a:schemeClr val="bg1"/>
          </a:solidFill>
        </p:spPr>
        <p:txBody>
          <a:bodyPr wrap="square" lIns="0" tIns="0" rIns="0" bIns="0" rtlCol="0"/>
          <a:lstStyle/>
          <a:p>
            <a:endParaRPr>
              <a:solidFill>
                <a:schemeClr val="accent2"/>
              </a:solidFill>
            </a:endParaRPr>
          </a:p>
        </p:txBody>
      </p:sp>
      <p:pic>
        <p:nvPicPr>
          <p:cNvPr id="7" name="Afbeelding 6">
            <a:extLst>
              <a:ext uri="{FF2B5EF4-FFF2-40B4-BE49-F238E27FC236}">
                <a16:creationId xmlns:a16="http://schemas.microsoft.com/office/drawing/2014/main" id="{5DE52750-A7EE-EB43-8048-DB8311FE1D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
        <p:nvSpPr>
          <p:cNvPr id="8" name="Tijdelijke aanduiding voor tekst 9">
            <a:extLst>
              <a:ext uri="{FF2B5EF4-FFF2-40B4-BE49-F238E27FC236}">
                <a16:creationId xmlns:a16="http://schemas.microsoft.com/office/drawing/2014/main" id="{7D22473F-83E0-F14C-B1B6-C2AEA81577FF}"/>
              </a:ext>
            </a:extLst>
          </p:cNvPr>
          <p:cNvSpPr>
            <a:spLocks noGrp="1"/>
          </p:cNvSpPr>
          <p:nvPr>
            <p:ph type="body" sz="quarter" idx="10"/>
          </p:nvPr>
        </p:nvSpPr>
        <p:spPr>
          <a:xfrm>
            <a:off x="8839200" y="2057400"/>
            <a:ext cx="2895600" cy="3078001"/>
          </a:xfrm>
          <a:custGeom>
            <a:avLst/>
            <a:gdLst>
              <a:gd name="connsiteX0" fmla="*/ 0 w 2286000"/>
              <a:gd name="connsiteY0" fmla="*/ 0 h 3078001"/>
              <a:gd name="connsiteX1" fmla="*/ 2286000 w 2286000"/>
              <a:gd name="connsiteY1" fmla="*/ 0 h 3078001"/>
              <a:gd name="connsiteX2" fmla="*/ 2286000 w 2286000"/>
              <a:gd name="connsiteY2" fmla="*/ 3078001 h 3078001"/>
              <a:gd name="connsiteX3" fmla="*/ 0 w 2286000"/>
              <a:gd name="connsiteY3" fmla="*/ 3078001 h 3078001"/>
              <a:gd name="connsiteX4" fmla="*/ 0 w 2286000"/>
              <a:gd name="connsiteY4" fmla="*/ 0 h 3078001"/>
              <a:gd name="connsiteX0" fmla="*/ 0 w 3057896"/>
              <a:gd name="connsiteY0" fmla="*/ 23751 h 3078001"/>
              <a:gd name="connsiteX1" fmla="*/ 3057896 w 3057896"/>
              <a:gd name="connsiteY1" fmla="*/ 0 h 3078001"/>
              <a:gd name="connsiteX2" fmla="*/ 3057896 w 3057896"/>
              <a:gd name="connsiteY2" fmla="*/ 3078001 h 3078001"/>
              <a:gd name="connsiteX3" fmla="*/ 771896 w 3057896"/>
              <a:gd name="connsiteY3" fmla="*/ 3078001 h 3078001"/>
              <a:gd name="connsiteX4" fmla="*/ 0 w 3057896"/>
              <a:gd name="connsiteY4" fmla="*/ 23751 h 307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896" h="3078001">
                <a:moveTo>
                  <a:pt x="0" y="23751"/>
                </a:moveTo>
                <a:lnTo>
                  <a:pt x="3057896" y="0"/>
                </a:lnTo>
                <a:lnTo>
                  <a:pt x="3057896" y="3078001"/>
                </a:lnTo>
                <a:lnTo>
                  <a:pt x="771896" y="3078001"/>
                </a:lnTo>
                <a:lnTo>
                  <a:pt x="0" y="23751"/>
                </a:lnTo>
                <a:close/>
              </a:path>
            </a:pathLst>
          </a:custGeom>
        </p:spPr>
        <p:txBody>
          <a:bodyPr lIns="0" tIns="0" rIns="0" bIns="0" anchor="t" anchorCtr="0">
            <a:noAutofit/>
          </a:bodyPr>
          <a:lstStyle>
            <a:lvl1pPr algn="r">
              <a:defRPr sz="2600" b="1"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Klikken om de tekststijl van het model te bewerken</a:t>
            </a:r>
          </a:p>
        </p:txBody>
      </p:sp>
      <p:sp>
        <p:nvSpPr>
          <p:cNvPr id="6" name="Tijdelijke aanduiding voor afbeelding 3">
            <a:extLst>
              <a:ext uri="{FF2B5EF4-FFF2-40B4-BE49-F238E27FC236}">
                <a16:creationId xmlns:a16="http://schemas.microsoft.com/office/drawing/2014/main" id="{7E4C469B-BD42-3947-84EF-A388AB55D6DF}"/>
              </a:ext>
            </a:extLst>
          </p:cNvPr>
          <p:cNvSpPr>
            <a:spLocks noGrp="1"/>
          </p:cNvSpPr>
          <p:nvPr>
            <p:ph type="pic" sz="quarter" idx="11"/>
          </p:nvPr>
        </p:nvSpPr>
        <p:spPr>
          <a:xfrm>
            <a:off x="0" y="0"/>
            <a:ext cx="9779117" cy="6885051"/>
          </a:xfrm>
          <a:custGeom>
            <a:avLst/>
            <a:gdLst>
              <a:gd name="connsiteX0" fmla="*/ 0 w 11201400"/>
              <a:gd name="connsiteY0" fmla="*/ 0 h 6848475"/>
              <a:gd name="connsiteX1" fmla="*/ 11201400 w 11201400"/>
              <a:gd name="connsiteY1" fmla="*/ 0 h 6848475"/>
              <a:gd name="connsiteX2" fmla="*/ 11201400 w 11201400"/>
              <a:gd name="connsiteY2" fmla="*/ 6848475 h 6848475"/>
              <a:gd name="connsiteX3" fmla="*/ 0 w 11201400"/>
              <a:gd name="connsiteY3" fmla="*/ 6848475 h 6848475"/>
              <a:gd name="connsiteX4" fmla="*/ 0 w 11201400"/>
              <a:gd name="connsiteY4" fmla="*/ 0 h 6848475"/>
              <a:gd name="connsiteX0" fmla="*/ 0 w 11201400"/>
              <a:gd name="connsiteY0" fmla="*/ 11875 h 6860350"/>
              <a:gd name="connsiteX1" fmla="*/ 8956963 w 11201400"/>
              <a:gd name="connsiteY1" fmla="*/ 0 h 6860350"/>
              <a:gd name="connsiteX2" fmla="*/ 11201400 w 11201400"/>
              <a:gd name="connsiteY2" fmla="*/ 6860350 h 6860350"/>
              <a:gd name="connsiteX3" fmla="*/ 0 w 11201400"/>
              <a:gd name="connsiteY3" fmla="*/ 6860350 h 6860350"/>
              <a:gd name="connsiteX4" fmla="*/ 0 w 11201400"/>
              <a:gd name="connsiteY4" fmla="*/ 11875 h 6860350"/>
              <a:gd name="connsiteX0" fmla="*/ 0 w 11201400"/>
              <a:gd name="connsiteY0" fmla="*/ 0 h 6848475"/>
              <a:gd name="connsiteX1" fmla="*/ 9253846 w 11201400"/>
              <a:gd name="connsiteY1" fmla="*/ 0 h 6848475"/>
              <a:gd name="connsiteX2" fmla="*/ 11201400 w 11201400"/>
              <a:gd name="connsiteY2" fmla="*/ 6848475 h 6848475"/>
              <a:gd name="connsiteX3" fmla="*/ 0 w 11201400"/>
              <a:gd name="connsiteY3" fmla="*/ 6848475 h 6848475"/>
              <a:gd name="connsiteX4" fmla="*/ 0 w 11201400"/>
              <a:gd name="connsiteY4" fmla="*/ 0 h 6848475"/>
              <a:gd name="connsiteX0" fmla="*/ 0 w 11201400"/>
              <a:gd name="connsiteY0" fmla="*/ 0 h 6848475"/>
              <a:gd name="connsiteX1" fmla="*/ 7888184 w 11201400"/>
              <a:gd name="connsiteY1" fmla="*/ 11876 h 6848475"/>
              <a:gd name="connsiteX2" fmla="*/ 11201400 w 11201400"/>
              <a:gd name="connsiteY2" fmla="*/ 6848475 h 6848475"/>
              <a:gd name="connsiteX3" fmla="*/ 0 w 11201400"/>
              <a:gd name="connsiteY3" fmla="*/ 6848475 h 6848475"/>
              <a:gd name="connsiteX4" fmla="*/ 0 w 11201400"/>
              <a:gd name="connsiteY4" fmla="*/ 0 h 6848475"/>
              <a:gd name="connsiteX0" fmla="*/ 0 w 9764486"/>
              <a:gd name="connsiteY0" fmla="*/ 0 h 6848475"/>
              <a:gd name="connsiteX1" fmla="*/ 7888184 w 9764486"/>
              <a:gd name="connsiteY1" fmla="*/ 11876 h 6848475"/>
              <a:gd name="connsiteX2" fmla="*/ 9764486 w 9764486"/>
              <a:gd name="connsiteY2" fmla="*/ 6848475 h 6848475"/>
              <a:gd name="connsiteX3" fmla="*/ 0 w 9764486"/>
              <a:gd name="connsiteY3" fmla="*/ 6848475 h 6848475"/>
              <a:gd name="connsiteX4" fmla="*/ 0 w 9764486"/>
              <a:gd name="connsiteY4" fmla="*/ 0 h 6848475"/>
              <a:gd name="connsiteX0" fmla="*/ 0 w 9764486"/>
              <a:gd name="connsiteY0" fmla="*/ 0 h 6848475"/>
              <a:gd name="connsiteX1" fmla="*/ 7864433 w 9764486"/>
              <a:gd name="connsiteY1" fmla="*/ 11876 h 6848475"/>
              <a:gd name="connsiteX2" fmla="*/ 9764486 w 9764486"/>
              <a:gd name="connsiteY2" fmla="*/ 6848475 h 6848475"/>
              <a:gd name="connsiteX3" fmla="*/ 0 w 9764486"/>
              <a:gd name="connsiteY3" fmla="*/ 6848475 h 6848475"/>
              <a:gd name="connsiteX4" fmla="*/ 0 w 9764486"/>
              <a:gd name="connsiteY4" fmla="*/ 0 h 6848475"/>
              <a:gd name="connsiteX0" fmla="*/ 0 w 9764486"/>
              <a:gd name="connsiteY0" fmla="*/ 0 h 6848475"/>
              <a:gd name="connsiteX1" fmla="*/ 7864433 w 9764486"/>
              <a:gd name="connsiteY1" fmla="*/ 0 h 6848475"/>
              <a:gd name="connsiteX2" fmla="*/ 9764486 w 9764486"/>
              <a:gd name="connsiteY2" fmla="*/ 6848475 h 6848475"/>
              <a:gd name="connsiteX3" fmla="*/ 0 w 9764486"/>
              <a:gd name="connsiteY3" fmla="*/ 6848475 h 6848475"/>
              <a:gd name="connsiteX4" fmla="*/ 0 w 9764486"/>
              <a:gd name="connsiteY4" fmla="*/ 0 h 6848475"/>
              <a:gd name="connsiteX0" fmla="*/ 14631 w 9779117"/>
              <a:gd name="connsiteY0" fmla="*/ 0 h 6863105"/>
              <a:gd name="connsiteX1" fmla="*/ 7879064 w 9779117"/>
              <a:gd name="connsiteY1" fmla="*/ 0 h 6863105"/>
              <a:gd name="connsiteX2" fmla="*/ 9779117 w 9779117"/>
              <a:gd name="connsiteY2" fmla="*/ 6848475 h 6863105"/>
              <a:gd name="connsiteX3" fmla="*/ 0 w 9779117"/>
              <a:gd name="connsiteY3" fmla="*/ 6863105 h 6863105"/>
              <a:gd name="connsiteX4" fmla="*/ 14631 w 9779117"/>
              <a:gd name="connsiteY4" fmla="*/ 0 h 6863105"/>
              <a:gd name="connsiteX0" fmla="*/ 14631 w 9779117"/>
              <a:gd name="connsiteY0" fmla="*/ 0 h 6870420"/>
              <a:gd name="connsiteX1" fmla="*/ 7879064 w 9779117"/>
              <a:gd name="connsiteY1" fmla="*/ 0 h 6870420"/>
              <a:gd name="connsiteX2" fmla="*/ 9779117 w 9779117"/>
              <a:gd name="connsiteY2" fmla="*/ 6870420 h 6870420"/>
              <a:gd name="connsiteX3" fmla="*/ 0 w 9779117"/>
              <a:gd name="connsiteY3" fmla="*/ 6863105 h 6870420"/>
              <a:gd name="connsiteX4" fmla="*/ 14631 w 9779117"/>
              <a:gd name="connsiteY4" fmla="*/ 0 h 6870420"/>
              <a:gd name="connsiteX0" fmla="*/ 1 w 9779117"/>
              <a:gd name="connsiteY0" fmla="*/ 0 h 6885050"/>
              <a:gd name="connsiteX1" fmla="*/ 7879064 w 9779117"/>
              <a:gd name="connsiteY1" fmla="*/ 14630 h 6885050"/>
              <a:gd name="connsiteX2" fmla="*/ 9779117 w 9779117"/>
              <a:gd name="connsiteY2" fmla="*/ 6885050 h 6885050"/>
              <a:gd name="connsiteX3" fmla="*/ 0 w 9779117"/>
              <a:gd name="connsiteY3" fmla="*/ 6877735 h 6885050"/>
              <a:gd name="connsiteX4" fmla="*/ 1 w 9779117"/>
              <a:gd name="connsiteY4" fmla="*/ 0 h 6885050"/>
              <a:gd name="connsiteX0" fmla="*/ 1 w 9779117"/>
              <a:gd name="connsiteY0" fmla="*/ 1 h 6885051"/>
              <a:gd name="connsiteX1" fmla="*/ 7879064 w 9779117"/>
              <a:gd name="connsiteY1" fmla="*/ 0 h 6885051"/>
              <a:gd name="connsiteX2" fmla="*/ 9779117 w 9779117"/>
              <a:gd name="connsiteY2" fmla="*/ 6885051 h 6885051"/>
              <a:gd name="connsiteX3" fmla="*/ 0 w 9779117"/>
              <a:gd name="connsiteY3" fmla="*/ 6877736 h 6885051"/>
              <a:gd name="connsiteX4" fmla="*/ 1 w 9779117"/>
              <a:gd name="connsiteY4" fmla="*/ 1 h 6885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117" h="6885051">
                <a:moveTo>
                  <a:pt x="1" y="1"/>
                </a:moveTo>
                <a:lnTo>
                  <a:pt x="7879064" y="0"/>
                </a:lnTo>
                <a:lnTo>
                  <a:pt x="9779117" y="6885051"/>
                </a:lnTo>
                <a:lnTo>
                  <a:pt x="0" y="6877736"/>
                </a:lnTo>
                <a:cubicBezTo>
                  <a:pt x="0" y="4585158"/>
                  <a:pt x="1" y="2292579"/>
                  <a:pt x="1" y="1"/>
                </a:cubicBezTo>
                <a:close/>
              </a:path>
            </a:pathLst>
          </a:custGeom>
          <a:solidFill>
            <a:schemeClr val="bg1">
              <a:lumMod val="95000"/>
            </a:schemeClr>
          </a:solidFill>
        </p:spPr>
        <p:txBody>
          <a:bodyPr anchor="ctr" anchorCtr="0"/>
          <a:lstStyle>
            <a:lvl1pPr algn="ctr">
              <a:defRPr/>
            </a:lvl1pPr>
          </a:lstStyle>
          <a:p>
            <a:endParaRPr lang="nl-NL"/>
          </a:p>
        </p:txBody>
      </p:sp>
    </p:spTree>
    <p:extLst>
      <p:ext uri="{BB962C8B-B14F-4D97-AF65-F5344CB8AC3E}">
        <p14:creationId xmlns:p14="http://schemas.microsoft.com/office/powerpoint/2010/main" val="2434936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ctiZ - fotografie geel">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E7BFF9A3-C20B-5441-A258-81EC3C6A3714}"/>
              </a:ext>
            </a:extLst>
          </p:cNvPr>
          <p:cNvSpPr/>
          <p:nvPr userDrawn="1"/>
        </p:nvSpPr>
        <p:spPr>
          <a:xfrm>
            <a:off x="7846695" y="0"/>
            <a:ext cx="4345305" cy="6858000"/>
          </a:xfrm>
          <a:custGeom>
            <a:avLst/>
            <a:gdLst/>
            <a:ahLst/>
            <a:cxnLst/>
            <a:rect l="l" t="t" r="r" b="b"/>
            <a:pathLst>
              <a:path w="4345305" h="6858000">
                <a:moveTo>
                  <a:pt x="4345203" y="0"/>
                </a:moveTo>
                <a:lnTo>
                  <a:pt x="0" y="126"/>
                </a:lnTo>
                <a:lnTo>
                  <a:pt x="1929599" y="6857923"/>
                </a:lnTo>
                <a:lnTo>
                  <a:pt x="4345203" y="6857923"/>
                </a:lnTo>
                <a:lnTo>
                  <a:pt x="4345203" y="0"/>
                </a:lnTo>
                <a:close/>
              </a:path>
            </a:pathLst>
          </a:custGeom>
          <a:solidFill>
            <a:srgbClr val="FFCF86"/>
          </a:solidFill>
        </p:spPr>
        <p:txBody>
          <a:bodyPr wrap="square" lIns="0" tIns="0" rIns="0" bIns="0" rtlCol="0"/>
          <a:lstStyle/>
          <a:p>
            <a:endParaRPr/>
          </a:p>
        </p:txBody>
      </p:sp>
      <p:pic>
        <p:nvPicPr>
          <p:cNvPr id="7" name="Afbeelding 6">
            <a:extLst>
              <a:ext uri="{FF2B5EF4-FFF2-40B4-BE49-F238E27FC236}">
                <a16:creationId xmlns:a16="http://schemas.microsoft.com/office/drawing/2014/main" id="{5DE52750-A7EE-EB43-8048-DB8311FE1D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
        <p:nvSpPr>
          <p:cNvPr id="6" name="Tijdelijke aanduiding voor tekst 9">
            <a:extLst>
              <a:ext uri="{FF2B5EF4-FFF2-40B4-BE49-F238E27FC236}">
                <a16:creationId xmlns:a16="http://schemas.microsoft.com/office/drawing/2014/main" id="{3CBCC443-07E9-7D4F-89D6-72D0F0ED3802}"/>
              </a:ext>
            </a:extLst>
          </p:cNvPr>
          <p:cNvSpPr>
            <a:spLocks noGrp="1"/>
          </p:cNvSpPr>
          <p:nvPr>
            <p:ph type="body" sz="quarter" idx="10"/>
          </p:nvPr>
        </p:nvSpPr>
        <p:spPr>
          <a:xfrm>
            <a:off x="8839200" y="2057400"/>
            <a:ext cx="2895600" cy="3078001"/>
          </a:xfrm>
          <a:custGeom>
            <a:avLst/>
            <a:gdLst>
              <a:gd name="connsiteX0" fmla="*/ 0 w 2286000"/>
              <a:gd name="connsiteY0" fmla="*/ 0 h 3078001"/>
              <a:gd name="connsiteX1" fmla="*/ 2286000 w 2286000"/>
              <a:gd name="connsiteY1" fmla="*/ 0 h 3078001"/>
              <a:gd name="connsiteX2" fmla="*/ 2286000 w 2286000"/>
              <a:gd name="connsiteY2" fmla="*/ 3078001 h 3078001"/>
              <a:gd name="connsiteX3" fmla="*/ 0 w 2286000"/>
              <a:gd name="connsiteY3" fmla="*/ 3078001 h 3078001"/>
              <a:gd name="connsiteX4" fmla="*/ 0 w 2286000"/>
              <a:gd name="connsiteY4" fmla="*/ 0 h 3078001"/>
              <a:gd name="connsiteX0" fmla="*/ 0 w 3057896"/>
              <a:gd name="connsiteY0" fmla="*/ 23751 h 3078001"/>
              <a:gd name="connsiteX1" fmla="*/ 3057896 w 3057896"/>
              <a:gd name="connsiteY1" fmla="*/ 0 h 3078001"/>
              <a:gd name="connsiteX2" fmla="*/ 3057896 w 3057896"/>
              <a:gd name="connsiteY2" fmla="*/ 3078001 h 3078001"/>
              <a:gd name="connsiteX3" fmla="*/ 771896 w 3057896"/>
              <a:gd name="connsiteY3" fmla="*/ 3078001 h 3078001"/>
              <a:gd name="connsiteX4" fmla="*/ 0 w 3057896"/>
              <a:gd name="connsiteY4" fmla="*/ 23751 h 307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896" h="3078001">
                <a:moveTo>
                  <a:pt x="0" y="23751"/>
                </a:moveTo>
                <a:lnTo>
                  <a:pt x="3057896" y="0"/>
                </a:lnTo>
                <a:lnTo>
                  <a:pt x="3057896" y="3078001"/>
                </a:lnTo>
                <a:lnTo>
                  <a:pt x="771896" y="3078001"/>
                </a:lnTo>
                <a:lnTo>
                  <a:pt x="0" y="23751"/>
                </a:lnTo>
                <a:close/>
              </a:path>
            </a:pathLst>
          </a:custGeom>
        </p:spPr>
        <p:txBody>
          <a:bodyPr lIns="0" tIns="0" rIns="0" bIns="0" anchor="t" anchorCtr="0">
            <a:noAutofit/>
          </a:bodyPr>
          <a:lstStyle>
            <a:lvl1pPr algn="r">
              <a:defRPr sz="2600" b="1"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Klikken om de tekststijl van het model te bewerken</a:t>
            </a:r>
          </a:p>
        </p:txBody>
      </p:sp>
      <p:sp>
        <p:nvSpPr>
          <p:cNvPr id="9" name="Tijdelijke aanduiding voor afbeelding 3">
            <a:extLst>
              <a:ext uri="{FF2B5EF4-FFF2-40B4-BE49-F238E27FC236}">
                <a16:creationId xmlns:a16="http://schemas.microsoft.com/office/drawing/2014/main" id="{E25A10F3-8783-6B49-83F4-F869E798877E}"/>
              </a:ext>
            </a:extLst>
          </p:cNvPr>
          <p:cNvSpPr>
            <a:spLocks noGrp="1"/>
          </p:cNvSpPr>
          <p:nvPr>
            <p:ph type="pic" sz="quarter" idx="11"/>
          </p:nvPr>
        </p:nvSpPr>
        <p:spPr>
          <a:xfrm>
            <a:off x="0" y="0"/>
            <a:ext cx="9779117" cy="6885051"/>
          </a:xfrm>
          <a:custGeom>
            <a:avLst/>
            <a:gdLst>
              <a:gd name="connsiteX0" fmla="*/ 0 w 11201400"/>
              <a:gd name="connsiteY0" fmla="*/ 0 h 6848475"/>
              <a:gd name="connsiteX1" fmla="*/ 11201400 w 11201400"/>
              <a:gd name="connsiteY1" fmla="*/ 0 h 6848475"/>
              <a:gd name="connsiteX2" fmla="*/ 11201400 w 11201400"/>
              <a:gd name="connsiteY2" fmla="*/ 6848475 h 6848475"/>
              <a:gd name="connsiteX3" fmla="*/ 0 w 11201400"/>
              <a:gd name="connsiteY3" fmla="*/ 6848475 h 6848475"/>
              <a:gd name="connsiteX4" fmla="*/ 0 w 11201400"/>
              <a:gd name="connsiteY4" fmla="*/ 0 h 6848475"/>
              <a:gd name="connsiteX0" fmla="*/ 0 w 11201400"/>
              <a:gd name="connsiteY0" fmla="*/ 11875 h 6860350"/>
              <a:gd name="connsiteX1" fmla="*/ 8956963 w 11201400"/>
              <a:gd name="connsiteY1" fmla="*/ 0 h 6860350"/>
              <a:gd name="connsiteX2" fmla="*/ 11201400 w 11201400"/>
              <a:gd name="connsiteY2" fmla="*/ 6860350 h 6860350"/>
              <a:gd name="connsiteX3" fmla="*/ 0 w 11201400"/>
              <a:gd name="connsiteY3" fmla="*/ 6860350 h 6860350"/>
              <a:gd name="connsiteX4" fmla="*/ 0 w 11201400"/>
              <a:gd name="connsiteY4" fmla="*/ 11875 h 6860350"/>
              <a:gd name="connsiteX0" fmla="*/ 0 w 11201400"/>
              <a:gd name="connsiteY0" fmla="*/ 0 h 6848475"/>
              <a:gd name="connsiteX1" fmla="*/ 9253846 w 11201400"/>
              <a:gd name="connsiteY1" fmla="*/ 0 h 6848475"/>
              <a:gd name="connsiteX2" fmla="*/ 11201400 w 11201400"/>
              <a:gd name="connsiteY2" fmla="*/ 6848475 h 6848475"/>
              <a:gd name="connsiteX3" fmla="*/ 0 w 11201400"/>
              <a:gd name="connsiteY3" fmla="*/ 6848475 h 6848475"/>
              <a:gd name="connsiteX4" fmla="*/ 0 w 11201400"/>
              <a:gd name="connsiteY4" fmla="*/ 0 h 6848475"/>
              <a:gd name="connsiteX0" fmla="*/ 0 w 11201400"/>
              <a:gd name="connsiteY0" fmla="*/ 0 h 6848475"/>
              <a:gd name="connsiteX1" fmla="*/ 7888184 w 11201400"/>
              <a:gd name="connsiteY1" fmla="*/ 11876 h 6848475"/>
              <a:gd name="connsiteX2" fmla="*/ 11201400 w 11201400"/>
              <a:gd name="connsiteY2" fmla="*/ 6848475 h 6848475"/>
              <a:gd name="connsiteX3" fmla="*/ 0 w 11201400"/>
              <a:gd name="connsiteY3" fmla="*/ 6848475 h 6848475"/>
              <a:gd name="connsiteX4" fmla="*/ 0 w 11201400"/>
              <a:gd name="connsiteY4" fmla="*/ 0 h 6848475"/>
              <a:gd name="connsiteX0" fmla="*/ 0 w 9764486"/>
              <a:gd name="connsiteY0" fmla="*/ 0 h 6848475"/>
              <a:gd name="connsiteX1" fmla="*/ 7888184 w 9764486"/>
              <a:gd name="connsiteY1" fmla="*/ 11876 h 6848475"/>
              <a:gd name="connsiteX2" fmla="*/ 9764486 w 9764486"/>
              <a:gd name="connsiteY2" fmla="*/ 6848475 h 6848475"/>
              <a:gd name="connsiteX3" fmla="*/ 0 w 9764486"/>
              <a:gd name="connsiteY3" fmla="*/ 6848475 h 6848475"/>
              <a:gd name="connsiteX4" fmla="*/ 0 w 9764486"/>
              <a:gd name="connsiteY4" fmla="*/ 0 h 6848475"/>
              <a:gd name="connsiteX0" fmla="*/ 0 w 9764486"/>
              <a:gd name="connsiteY0" fmla="*/ 0 h 6848475"/>
              <a:gd name="connsiteX1" fmla="*/ 7864433 w 9764486"/>
              <a:gd name="connsiteY1" fmla="*/ 11876 h 6848475"/>
              <a:gd name="connsiteX2" fmla="*/ 9764486 w 9764486"/>
              <a:gd name="connsiteY2" fmla="*/ 6848475 h 6848475"/>
              <a:gd name="connsiteX3" fmla="*/ 0 w 9764486"/>
              <a:gd name="connsiteY3" fmla="*/ 6848475 h 6848475"/>
              <a:gd name="connsiteX4" fmla="*/ 0 w 9764486"/>
              <a:gd name="connsiteY4" fmla="*/ 0 h 6848475"/>
              <a:gd name="connsiteX0" fmla="*/ 0 w 9764486"/>
              <a:gd name="connsiteY0" fmla="*/ 0 h 6848475"/>
              <a:gd name="connsiteX1" fmla="*/ 7864433 w 9764486"/>
              <a:gd name="connsiteY1" fmla="*/ 0 h 6848475"/>
              <a:gd name="connsiteX2" fmla="*/ 9764486 w 9764486"/>
              <a:gd name="connsiteY2" fmla="*/ 6848475 h 6848475"/>
              <a:gd name="connsiteX3" fmla="*/ 0 w 9764486"/>
              <a:gd name="connsiteY3" fmla="*/ 6848475 h 6848475"/>
              <a:gd name="connsiteX4" fmla="*/ 0 w 9764486"/>
              <a:gd name="connsiteY4" fmla="*/ 0 h 6848475"/>
              <a:gd name="connsiteX0" fmla="*/ 14631 w 9779117"/>
              <a:gd name="connsiteY0" fmla="*/ 0 h 6863105"/>
              <a:gd name="connsiteX1" fmla="*/ 7879064 w 9779117"/>
              <a:gd name="connsiteY1" fmla="*/ 0 h 6863105"/>
              <a:gd name="connsiteX2" fmla="*/ 9779117 w 9779117"/>
              <a:gd name="connsiteY2" fmla="*/ 6848475 h 6863105"/>
              <a:gd name="connsiteX3" fmla="*/ 0 w 9779117"/>
              <a:gd name="connsiteY3" fmla="*/ 6863105 h 6863105"/>
              <a:gd name="connsiteX4" fmla="*/ 14631 w 9779117"/>
              <a:gd name="connsiteY4" fmla="*/ 0 h 6863105"/>
              <a:gd name="connsiteX0" fmla="*/ 14631 w 9779117"/>
              <a:gd name="connsiteY0" fmla="*/ 0 h 6870420"/>
              <a:gd name="connsiteX1" fmla="*/ 7879064 w 9779117"/>
              <a:gd name="connsiteY1" fmla="*/ 0 h 6870420"/>
              <a:gd name="connsiteX2" fmla="*/ 9779117 w 9779117"/>
              <a:gd name="connsiteY2" fmla="*/ 6870420 h 6870420"/>
              <a:gd name="connsiteX3" fmla="*/ 0 w 9779117"/>
              <a:gd name="connsiteY3" fmla="*/ 6863105 h 6870420"/>
              <a:gd name="connsiteX4" fmla="*/ 14631 w 9779117"/>
              <a:gd name="connsiteY4" fmla="*/ 0 h 6870420"/>
              <a:gd name="connsiteX0" fmla="*/ 1 w 9779117"/>
              <a:gd name="connsiteY0" fmla="*/ 0 h 6885050"/>
              <a:gd name="connsiteX1" fmla="*/ 7879064 w 9779117"/>
              <a:gd name="connsiteY1" fmla="*/ 14630 h 6885050"/>
              <a:gd name="connsiteX2" fmla="*/ 9779117 w 9779117"/>
              <a:gd name="connsiteY2" fmla="*/ 6885050 h 6885050"/>
              <a:gd name="connsiteX3" fmla="*/ 0 w 9779117"/>
              <a:gd name="connsiteY3" fmla="*/ 6877735 h 6885050"/>
              <a:gd name="connsiteX4" fmla="*/ 1 w 9779117"/>
              <a:gd name="connsiteY4" fmla="*/ 0 h 6885050"/>
              <a:gd name="connsiteX0" fmla="*/ 1 w 9779117"/>
              <a:gd name="connsiteY0" fmla="*/ 1 h 6885051"/>
              <a:gd name="connsiteX1" fmla="*/ 7879064 w 9779117"/>
              <a:gd name="connsiteY1" fmla="*/ 0 h 6885051"/>
              <a:gd name="connsiteX2" fmla="*/ 9779117 w 9779117"/>
              <a:gd name="connsiteY2" fmla="*/ 6885051 h 6885051"/>
              <a:gd name="connsiteX3" fmla="*/ 0 w 9779117"/>
              <a:gd name="connsiteY3" fmla="*/ 6877736 h 6885051"/>
              <a:gd name="connsiteX4" fmla="*/ 1 w 9779117"/>
              <a:gd name="connsiteY4" fmla="*/ 1 h 6885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117" h="6885051">
                <a:moveTo>
                  <a:pt x="1" y="1"/>
                </a:moveTo>
                <a:lnTo>
                  <a:pt x="7879064" y="0"/>
                </a:lnTo>
                <a:lnTo>
                  <a:pt x="9779117" y="6885051"/>
                </a:lnTo>
                <a:lnTo>
                  <a:pt x="0" y="6877736"/>
                </a:lnTo>
                <a:cubicBezTo>
                  <a:pt x="0" y="4585158"/>
                  <a:pt x="1" y="2292579"/>
                  <a:pt x="1" y="1"/>
                </a:cubicBezTo>
                <a:close/>
              </a:path>
            </a:pathLst>
          </a:custGeom>
          <a:solidFill>
            <a:schemeClr val="bg1">
              <a:lumMod val="95000"/>
            </a:schemeClr>
          </a:solidFill>
        </p:spPr>
        <p:txBody>
          <a:bodyPr anchor="ctr" anchorCtr="0"/>
          <a:lstStyle>
            <a:lvl1pPr algn="ctr">
              <a:defRPr/>
            </a:lvl1pPr>
          </a:lstStyle>
          <a:p>
            <a:endParaRPr lang="nl-NL"/>
          </a:p>
        </p:txBody>
      </p:sp>
    </p:spTree>
    <p:extLst>
      <p:ext uri="{BB962C8B-B14F-4D97-AF65-F5344CB8AC3E}">
        <p14:creationId xmlns:p14="http://schemas.microsoft.com/office/powerpoint/2010/main" val="3356346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tiZ - fotografie paars">
    <p:spTree>
      <p:nvGrpSpPr>
        <p:cNvPr id="1" name=""/>
        <p:cNvGrpSpPr/>
        <p:nvPr/>
      </p:nvGrpSpPr>
      <p:grpSpPr>
        <a:xfrm>
          <a:off x="0" y="0"/>
          <a:ext cx="0" cy="0"/>
          <a:chOff x="0" y="0"/>
          <a:chExt cx="0" cy="0"/>
        </a:xfrm>
      </p:grpSpPr>
      <p:sp>
        <p:nvSpPr>
          <p:cNvPr id="11" name="object 2">
            <a:extLst>
              <a:ext uri="{FF2B5EF4-FFF2-40B4-BE49-F238E27FC236}">
                <a16:creationId xmlns:a16="http://schemas.microsoft.com/office/drawing/2014/main" id="{E7BFF9A3-C20B-5441-A258-81EC3C6A3714}"/>
              </a:ext>
            </a:extLst>
          </p:cNvPr>
          <p:cNvSpPr/>
          <p:nvPr userDrawn="1"/>
        </p:nvSpPr>
        <p:spPr>
          <a:xfrm>
            <a:off x="7847997" y="0"/>
            <a:ext cx="4345305" cy="6858000"/>
          </a:xfrm>
          <a:custGeom>
            <a:avLst/>
            <a:gdLst/>
            <a:ahLst/>
            <a:cxnLst/>
            <a:rect l="l" t="t" r="r" b="b"/>
            <a:pathLst>
              <a:path w="4345305" h="6858000">
                <a:moveTo>
                  <a:pt x="4345203" y="0"/>
                </a:moveTo>
                <a:lnTo>
                  <a:pt x="0" y="126"/>
                </a:lnTo>
                <a:lnTo>
                  <a:pt x="1929599" y="6857923"/>
                </a:lnTo>
                <a:lnTo>
                  <a:pt x="4345203" y="6857923"/>
                </a:lnTo>
                <a:lnTo>
                  <a:pt x="4345203" y="0"/>
                </a:lnTo>
                <a:close/>
              </a:path>
            </a:pathLst>
          </a:custGeom>
          <a:solidFill>
            <a:schemeClr val="accent2"/>
          </a:solidFill>
        </p:spPr>
        <p:txBody>
          <a:bodyPr wrap="square" lIns="0" tIns="0" rIns="0" bIns="0" rtlCol="0"/>
          <a:lstStyle/>
          <a:p>
            <a:endParaRPr>
              <a:solidFill>
                <a:schemeClr val="accent2"/>
              </a:solidFill>
            </a:endParaRPr>
          </a:p>
        </p:txBody>
      </p:sp>
      <p:pic>
        <p:nvPicPr>
          <p:cNvPr id="7" name="Afbeelding 6">
            <a:extLst>
              <a:ext uri="{FF2B5EF4-FFF2-40B4-BE49-F238E27FC236}">
                <a16:creationId xmlns:a16="http://schemas.microsoft.com/office/drawing/2014/main" id="{5DE52750-A7EE-EB43-8048-DB8311FE1D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
        <p:nvSpPr>
          <p:cNvPr id="10" name="Tijdelijke aanduiding voor tekst 9">
            <a:extLst>
              <a:ext uri="{FF2B5EF4-FFF2-40B4-BE49-F238E27FC236}">
                <a16:creationId xmlns:a16="http://schemas.microsoft.com/office/drawing/2014/main" id="{D38EE5DB-A84D-444E-BE43-F282C5AEBD86}"/>
              </a:ext>
            </a:extLst>
          </p:cNvPr>
          <p:cNvSpPr>
            <a:spLocks noGrp="1"/>
          </p:cNvSpPr>
          <p:nvPr>
            <p:ph type="body" sz="quarter" idx="10"/>
          </p:nvPr>
        </p:nvSpPr>
        <p:spPr>
          <a:xfrm>
            <a:off x="8839200" y="2057400"/>
            <a:ext cx="2895600" cy="3078001"/>
          </a:xfrm>
          <a:custGeom>
            <a:avLst/>
            <a:gdLst>
              <a:gd name="connsiteX0" fmla="*/ 0 w 2286000"/>
              <a:gd name="connsiteY0" fmla="*/ 0 h 3078001"/>
              <a:gd name="connsiteX1" fmla="*/ 2286000 w 2286000"/>
              <a:gd name="connsiteY1" fmla="*/ 0 h 3078001"/>
              <a:gd name="connsiteX2" fmla="*/ 2286000 w 2286000"/>
              <a:gd name="connsiteY2" fmla="*/ 3078001 h 3078001"/>
              <a:gd name="connsiteX3" fmla="*/ 0 w 2286000"/>
              <a:gd name="connsiteY3" fmla="*/ 3078001 h 3078001"/>
              <a:gd name="connsiteX4" fmla="*/ 0 w 2286000"/>
              <a:gd name="connsiteY4" fmla="*/ 0 h 3078001"/>
              <a:gd name="connsiteX0" fmla="*/ 0 w 3057896"/>
              <a:gd name="connsiteY0" fmla="*/ 23751 h 3078001"/>
              <a:gd name="connsiteX1" fmla="*/ 3057896 w 3057896"/>
              <a:gd name="connsiteY1" fmla="*/ 0 h 3078001"/>
              <a:gd name="connsiteX2" fmla="*/ 3057896 w 3057896"/>
              <a:gd name="connsiteY2" fmla="*/ 3078001 h 3078001"/>
              <a:gd name="connsiteX3" fmla="*/ 771896 w 3057896"/>
              <a:gd name="connsiteY3" fmla="*/ 3078001 h 3078001"/>
              <a:gd name="connsiteX4" fmla="*/ 0 w 3057896"/>
              <a:gd name="connsiteY4" fmla="*/ 23751 h 307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896" h="3078001">
                <a:moveTo>
                  <a:pt x="0" y="23751"/>
                </a:moveTo>
                <a:lnTo>
                  <a:pt x="3057896" y="0"/>
                </a:lnTo>
                <a:lnTo>
                  <a:pt x="3057896" y="3078001"/>
                </a:lnTo>
                <a:lnTo>
                  <a:pt x="771896" y="3078001"/>
                </a:lnTo>
                <a:lnTo>
                  <a:pt x="0" y="23751"/>
                </a:lnTo>
                <a:close/>
              </a:path>
            </a:pathLst>
          </a:custGeom>
        </p:spPr>
        <p:txBody>
          <a:bodyPr lIns="0" tIns="0" rIns="0" bIns="0" anchor="t" anchorCtr="0">
            <a:noAutofit/>
          </a:bodyPr>
          <a:lstStyle>
            <a:lvl1pPr algn="r">
              <a:defRPr sz="2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nl-NL"/>
              <a:t>Klikken om de tekststijl van het model te bewerken</a:t>
            </a:r>
          </a:p>
        </p:txBody>
      </p:sp>
      <p:sp>
        <p:nvSpPr>
          <p:cNvPr id="6" name="Tijdelijke aanduiding voor afbeelding 3">
            <a:extLst>
              <a:ext uri="{FF2B5EF4-FFF2-40B4-BE49-F238E27FC236}">
                <a16:creationId xmlns:a16="http://schemas.microsoft.com/office/drawing/2014/main" id="{56E14495-EDF5-124B-AD67-3E18E2460D8C}"/>
              </a:ext>
            </a:extLst>
          </p:cNvPr>
          <p:cNvSpPr>
            <a:spLocks noGrp="1"/>
          </p:cNvSpPr>
          <p:nvPr>
            <p:ph type="pic" sz="quarter" idx="11"/>
          </p:nvPr>
        </p:nvSpPr>
        <p:spPr>
          <a:xfrm>
            <a:off x="0" y="0"/>
            <a:ext cx="9779117" cy="6885051"/>
          </a:xfrm>
          <a:custGeom>
            <a:avLst/>
            <a:gdLst>
              <a:gd name="connsiteX0" fmla="*/ 0 w 11201400"/>
              <a:gd name="connsiteY0" fmla="*/ 0 h 6848475"/>
              <a:gd name="connsiteX1" fmla="*/ 11201400 w 11201400"/>
              <a:gd name="connsiteY1" fmla="*/ 0 h 6848475"/>
              <a:gd name="connsiteX2" fmla="*/ 11201400 w 11201400"/>
              <a:gd name="connsiteY2" fmla="*/ 6848475 h 6848475"/>
              <a:gd name="connsiteX3" fmla="*/ 0 w 11201400"/>
              <a:gd name="connsiteY3" fmla="*/ 6848475 h 6848475"/>
              <a:gd name="connsiteX4" fmla="*/ 0 w 11201400"/>
              <a:gd name="connsiteY4" fmla="*/ 0 h 6848475"/>
              <a:gd name="connsiteX0" fmla="*/ 0 w 11201400"/>
              <a:gd name="connsiteY0" fmla="*/ 11875 h 6860350"/>
              <a:gd name="connsiteX1" fmla="*/ 8956963 w 11201400"/>
              <a:gd name="connsiteY1" fmla="*/ 0 h 6860350"/>
              <a:gd name="connsiteX2" fmla="*/ 11201400 w 11201400"/>
              <a:gd name="connsiteY2" fmla="*/ 6860350 h 6860350"/>
              <a:gd name="connsiteX3" fmla="*/ 0 w 11201400"/>
              <a:gd name="connsiteY3" fmla="*/ 6860350 h 6860350"/>
              <a:gd name="connsiteX4" fmla="*/ 0 w 11201400"/>
              <a:gd name="connsiteY4" fmla="*/ 11875 h 6860350"/>
              <a:gd name="connsiteX0" fmla="*/ 0 w 11201400"/>
              <a:gd name="connsiteY0" fmla="*/ 0 h 6848475"/>
              <a:gd name="connsiteX1" fmla="*/ 9253846 w 11201400"/>
              <a:gd name="connsiteY1" fmla="*/ 0 h 6848475"/>
              <a:gd name="connsiteX2" fmla="*/ 11201400 w 11201400"/>
              <a:gd name="connsiteY2" fmla="*/ 6848475 h 6848475"/>
              <a:gd name="connsiteX3" fmla="*/ 0 w 11201400"/>
              <a:gd name="connsiteY3" fmla="*/ 6848475 h 6848475"/>
              <a:gd name="connsiteX4" fmla="*/ 0 w 11201400"/>
              <a:gd name="connsiteY4" fmla="*/ 0 h 6848475"/>
              <a:gd name="connsiteX0" fmla="*/ 0 w 11201400"/>
              <a:gd name="connsiteY0" fmla="*/ 0 h 6848475"/>
              <a:gd name="connsiteX1" fmla="*/ 7888184 w 11201400"/>
              <a:gd name="connsiteY1" fmla="*/ 11876 h 6848475"/>
              <a:gd name="connsiteX2" fmla="*/ 11201400 w 11201400"/>
              <a:gd name="connsiteY2" fmla="*/ 6848475 h 6848475"/>
              <a:gd name="connsiteX3" fmla="*/ 0 w 11201400"/>
              <a:gd name="connsiteY3" fmla="*/ 6848475 h 6848475"/>
              <a:gd name="connsiteX4" fmla="*/ 0 w 11201400"/>
              <a:gd name="connsiteY4" fmla="*/ 0 h 6848475"/>
              <a:gd name="connsiteX0" fmla="*/ 0 w 9764486"/>
              <a:gd name="connsiteY0" fmla="*/ 0 h 6848475"/>
              <a:gd name="connsiteX1" fmla="*/ 7888184 w 9764486"/>
              <a:gd name="connsiteY1" fmla="*/ 11876 h 6848475"/>
              <a:gd name="connsiteX2" fmla="*/ 9764486 w 9764486"/>
              <a:gd name="connsiteY2" fmla="*/ 6848475 h 6848475"/>
              <a:gd name="connsiteX3" fmla="*/ 0 w 9764486"/>
              <a:gd name="connsiteY3" fmla="*/ 6848475 h 6848475"/>
              <a:gd name="connsiteX4" fmla="*/ 0 w 9764486"/>
              <a:gd name="connsiteY4" fmla="*/ 0 h 6848475"/>
              <a:gd name="connsiteX0" fmla="*/ 0 w 9764486"/>
              <a:gd name="connsiteY0" fmla="*/ 0 h 6848475"/>
              <a:gd name="connsiteX1" fmla="*/ 7864433 w 9764486"/>
              <a:gd name="connsiteY1" fmla="*/ 11876 h 6848475"/>
              <a:gd name="connsiteX2" fmla="*/ 9764486 w 9764486"/>
              <a:gd name="connsiteY2" fmla="*/ 6848475 h 6848475"/>
              <a:gd name="connsiteX3" fmla="*/ 0 w 9764486"/>
              <a:gd name="connsiteY3" fmla="*/ 6848475 h 6848475"/>
              <a:gd name="connsiteX4" fmla="*/ 0 w 9764486"/>
              <a:gd name="connsiteY4" fmla="*/ 0 h 6848475"/>
              <a:gd name="connsiteX0" fmla="*/ 0 w 9764486"/>
              <a:gd name="connsiteY0" fmla="*/ 0 h 6848475"/>
              <a:gd name="connsiteX1" fmla="*/ 7864433 w 9764486"/>
              <a:gd name="connsiteY1" fmla="*/ 0 h 6848475"/>
              <a:gd name="connsiteX2" fmla="*/ 9764486 w 9764486"/>
              <a:gd name="connsiteY2" fmla="*/ 6848475 h 6848475"/>
              <a:gd name="connsiteX3" fmla="*/ 0 w 9764486"/>
              <a:gd name="connsiteY3" fmla="*/ 6848475 h 6848475"/>
              <a:gd name="connsiteX4" fmla="*/ 0 w 9764486"/>
              <a:gd name="connsiteY4" fmla="*/ 0 h 6848475"/>
              <a:gd name="connsiteX0" fmla="*/ 14631 w 9779117"/>
              <a:gd name="connsiteY0" fmla="*/ 0 h 6863105"/>
              <a:gd name="connsiteX1" fmla="*/ 7879064 w 9779117"/>
              <a:gd name="connsiteY1" fmla="*/ 0 h 6863105"/>
              <a:gd name="connsiteX2" fmla="*/ 9779117 w 9779117"/>
              <a:gd name="connsiteY2" fmla="*/ 6848475 h 6863105"/>
              <a:gd name="connsiteX3" fmla="*/ 0 w 9779117"/>
              <a:gd name="connsiteY3" fmla="*/ 6863105 h 6863105"/>
              <a:gd name="connsiteX4" fmla="*/ 14631 w 9779117"/>
              <a:gd name="connsiteY4" fmla="*/ 0 h 6863105"/>
              <a:gd name="connsiteX0" fmla="*/ 14631 w 9779117"/>
              <a:gd name="connsiteY0" fmla="*/ 0 h 6870420"/>
              <a:gd name="connsiteX1" fmla="*/ 7879064 w 9779117"/>
              <a:gd name="connsiteY1" fmla="*/ 0 h 6870420"/>
              <a:gd name="connsiteX2" fmla="*/ 9779117 w 9779117"/>
              <a:gd name="connsiteY2" fmla="*/ 6870420 h 6870420"/>
              <a:gd name="connsiteX3" fmla="*/ 0 w 9779117"/>
              <a:gd name="connsiteY3" fmla="*/ 6863105 h 6870420"/>
              <a:gd name="connsiteX4" fmla="*/ 14631 w 9779117"/>
              <a:gd name="connsiteY4" fmla="*/ 0 h 6870420"/>
              <a:gd name="connsiteX0" fmla="*/ 1 w 9779117"/>
              <a:gd name="connsiteY0" fmla="*/ 0 h 6885050"/>
              <a:gd name="connsiteX1" fmla="*/ 7879064 w 9779117"/>
              <a:gd name="connsiteY1" fmla="*/ 14630 h 6885050"/>
              <a:gd name="connsiteX2" fmla="*/ 9779117 w 9779117"/>
              <a:gd name="connsiteY2" fmla="*/ 6885050 h 6885050"/>
              <a:gd name="connsiteX3" fmla="*/ 0 w 9779117"/>
              <a:gd name="connsiteY3" fmla="*/ 6877735 h 6885050"/>
              <a:gd name="connsiteX4" fmla="*/ 1 w 9779117"/>
              <a:gd name="connsiteY4" fmla="*/ 0 h 6885050"/>
              <a:gd name="connsiteX0" fmla="*/ 1 w 9779117"/>
              <a:gd name="connsiteY0" fmla="*/ 1 h 6885051"/>
              <a:gd name="connsiteX1" fmla="*/ 7879064 w 9779117"/>
              <a:gd name="connsiteY1" fmla="*/ 0 h 6885051"/>
              <a:gd name="connsiteX2" fmla="*/ 9779117 w 9779117"/>
              <a:gd name="connsiteY2" fmla="*/ 6885051 h 6885051"/>
              <a:gd name="connsiteX3" fmla="*/ 0 w 9779117"/>
              <a:gd name="connsiteY3" fmla="*/ 6877736 h 6885051"/>
              <a:gd name="connsiteX4" fmla="*/ 1 w 9779117"/>
              <a:gd name="connsiteY4" fmla="*/ 1 h 6885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79117" h="6885051">
                <a:moveTo>
                  <a:pt x="1" y="1"/>
                </a:moveTo>
                <a:lnTo>
                  <a:pt x="7879064" y="0"/>
                </a:lnTo>
                <a:lnTo>
                  <a:pt x="9779117" y="6885051"/>
                </a:lnTo>
                <a:lnTo>
                  <a:pt x="0" y="6877736"/>
                </a:lnTo>
                <a:cubicBezTo>
                  <a:pt x="0" y="4585158"/>
                  <a:pt x="1" y="2292579"/>
                  <a:pt x="1" y="1"/>
                </a:cubicBezTo>
                <a:close/>
              </a:path>
            </a:pathLst>
          </a:custGeom>
          <a:solidFill>
            <a:schemeClr val="bg1">
              <a:lumMod val="95000"/>
            </a:schemeClr>
          </a:solidFill>
        </p:spPr>
        <p:txBody>
          <a:bodyPr anchor="ctr" anchorCtr="0"/>
          <a:lstStyle>
            <a:lvl1pPr algn="ctr">
              <a:defRPr/>
            </a:lvl1pPr>
          </a:lstStyle>
          <a:p>
            <a:endParaRPr lang="nl-NL"/>
          </a:p>
        </p:txBody>
      </p:sp>
    </p:spTree>
    <p:extLst>
      <p:ext uri="{BB962C8B-B14F-4D97-AF65-F5344CB8AC3E}">
        <p14:creationId xmlns:p14="http://schemas.microsoft.com/office/powerpoint/2010/main" val="173188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AD03E5-1CB0-F59A-83B2-74C179AAF28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15EE888-3AF3-CBF8-9E37-C37014F3D8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D53808F-99D1-012C-430A-3303944664B1}"/>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DE918896-241A-48EF-D6AE-9A4380A15A2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B3CEFB4-B31D-6455-A4F8-777F0FF71D84}"/>
              </a:ext>
            </a:extLst>
          </p:cNvPr>
          <p:cNvSpPr>
            <a:spLocks noGrp="1"/>
          </p:cNvSpPr>
          <p:nvPr>
            <p:ph type="sldNum" sz="quarter" idx="12"/>
          </p:nvPr>
        </p:nvSpPr>
        <p:spPr/>
        <p:txBody>
          <a:bodyPr/>
          <a:lstStyle/>
          <a:p>
            <a:fld id="{4E750661-9DB4-4E84-BF06-9BF805329833}" type="slidenum">
              <a:rPr lang="nl-NL" smtClean="0"/>
              <a:t>‹nr.›</a:t>
            </a:fld>
            <a:endParaRPr lang="nl-NL"/>
          </a:p>
        </p:txBody>
      </p:sp>
    </p:spTree>
    <p:extLst>
      <p:ext uri="{BB962C8B-B14F-4D97-AF65-F5344CB8AC3E}">
        <p14:creationId xmlns:p14="http://schemas.microsoft.com/office/powerpoint/2010/main" val="8745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3_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userDrawn="1"/>
        </p:nvSpPr>
        <p:spPr>
          <a:xfrm>
            <a:off x="0" y="0"/>
            <a:ext cx="12192000" cy="6858000"/>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3D0A85"/>
          </a:solidFill>
        </p:spPr>
        <p:txBody>
          <a:bodyPr wrap="square" lIns="0" tIns="0" rIns="0" bIns="0" rtlCol="0"/>
          <a:lstStyle/>
          <a:p>
            <a:endParaRPr dirty="0"/>
          </a:p>
        </p:txBody>
      </p:sp>
      <p:sp>
        <p:nvSpPr>
          <p:cNvPr id="2" name="Holder 2"/>
          <p:cNvSpPr>
            <a:spLocks noGrp="1"/>
          </p:cNvSpPr>
          <p:nvPr>
            <p:ph type="title"/>
          </p:nvPr>
        </p:nvSpPr>
        <p:spPr>
          <a:xfrm>
            <a:off x="551097" y="1335684"/>
            <a:ext cx="8959926" cy="442439"/>
          </a:xfrm>
        </p:spPr>
        <p:txBody>
          <a:bodyPr lIns="0" tIns="0" rIns="0" bIns="0"/>
          <a:lstStyle>
            <a:lvl1pPr>
              <a:defRPr sz="2789" b="1" i="0">
                <a:solidFill>
                  <a:schemeClr val="bg1"/>
                </a:solidFill>
                <a:latin typeface="Verdana"/>
                <a:cs typeface="Verdana"/>
              </a:defRPr>
            </a:lvl1pPr>
          </a:lstStyle>
          <a:p>
            <a:endParaRPr dirty="0"/>
          </a:p>
        </p:txBody>
      </p:sp>
      <p:sp>
        <p:nvSpPr>
          <p:cNvPr id="6" name="Holder 6">
            <a:extLst>
              <a:ext uri="{FF2B5EF4-FFF2-40B4-BE49-F238E27FC236}">
                <a16:creationId xmlns:a16="http://schemas.microsoft.com/office/drawing/2014/main" id="{B50C1FCD-BF7C-CF70-AD9B-FA10356434C5}"/>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‹nr.›</a:t>
            </a:fld>
            <a:endParaRPr lang="nl-NL" dirty="0"/>
          </a:p>
        </p:txBody>
      </p:sp>
    </p:spTree>
    <p:extLst>
      <p:ext uri="{BB962C8B-B14F-4D97-AF65-F5344CB8AC3E}">
        <p14:creationId xmlns:p14="http://schemas.microsoft.com/office/powerpoint/2010/main" val="2835669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800044"/>
            <a:ext cx="12192000" cy="5638501"/>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sp>
        <p:nvSpPr>
          <p:cNvPr id="17" name="bg object 17"/>
          <p:cNvSpPr/>
          <p:nvPr/>
        </p:nvSpPr>
        <p:spPr>
          <a:xfrm>
            <a:off x="11010933" y="547263"/>
            <a:ext cx="527190" cy="523688"/>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18" name="bg object 18"/>
          <p:cNvPicPr/>
          <p:nvPr/>
        </p:nvPicPr>
        <p:blipFill>
          <a:blip r:embed="rId2" cstate="screen">
            <a:extLst>
              <a:ext uri="{28A0092B-C50C-407E-A947-70E740481C1C}">
                <a14:useLocalDpi xmlns:a14="http://schemas.microsoft.com/office/drawing/2010/main"/>
              </a:ext>
            </a:extLst>
          </a:blip>
          <a:stretch>
            <a:fillRect/>
          </a:stretch>
        </p:blipFill>
        <p:spPr>
          <a:xfrm>
            <a:off x="10777284" y="1231772"/>
            <a:ext cx="268331" cy="81639"/>
          </a:xfrm>
          <a:prstGeom prst="rect">
            <a:avLst/>
          </a:prstGeom>
        </p:spPr>
      </p:pic>
      <p:pic>
        <p:nvPicPr>
          <p:cNvPr id="19" name="bg object 19"/>
          <p:cNvPicPr/>
          <p:nvPr/>
        </p:nvPicPr>
        <p:blipFill>
          <a:blip r:embed="rId3" cstate="screen">
            <a:extLst>
              <a:ext uri="{28A0092B-C50C-407E-A947-70E740481C1C}">
                <a14:useLocalDpi xmlns:a14="http://schemas.microsoft.com/office/drawing/2010/main"/>
              </a:ext>
            </a:extLst>
          </a:blip>
          <a:stretch>
            <a:fillRect/>
          </a:stretch>
        </p:blipFill>
        <p:spPr>
          <a:xfrm>
            <a:off x="11061593" y="1231933"/>
            <a:ext cx="52050" cy="79420"/>
          </a:xfrm>
          <a:prstGeom prst="rect">
            <a:avLst/>
          </a:prstGeom>
        </p:spPr>
      </p:pic>
      <p:pic>
        <p:nvPicPr>
          <p:cNvPr id="20" name="bg object 20"/>
          <p:cNvPicPr/>
          <p:nvPr/>
        </p:nvPicPr>
        <p:blipFill>
          <a:blip r:embed="rId4" cstate="screen">
            <a:extLst>
              <a:ext uri="{28A0092B-C50C-407E-A947-70E740481C1C}">
                <a14:useLocalDpi xmlns:a14="http://schemas.microsoft.com/office/drawing/2010/main"/>
              </a:ext>
            </a:extLst>
          </a:blip>
          <a:stretch>
            <a:fillRect/>
          </a:stretch>
        </p:blipFill>
        <p:spPr>
          <a:xfrm>
            <a:off x="11172652" y="1231774"/>
            <a:ext cx="123412" cy="79579"/>
          </a:xfrm>
          <a:prstGeom prst="rect">
            <a:avLst/>
          </a:prstGeom>
        </p:spPr>
      </p:pic>
      <p:pic>
        <p:nvPicPr>
          <p:cNvPr id="21" name="bg object 21"/>
          <p:cNvPicPr/>
          <p:nvPr/>
        </p:nvPicPr>
        <p:blipFill>
          <a:blip r:embed="rId5" cstate="screen">
            <a:extLst>
              <a:ext uri="{28A0092B-C50C-407E-A947-70E740481C1C}">
                <a14:useLocalDpi xmlns:a14="http://schemas.microsoft.com/office/drawing/2010/main"/>
              </a:ext>
            </a:extLst>
          </a:blip>
          <a:stretch>
            <a:fillRect/>
          </a:stretch>
        </p:blipFill>
        <p:spPr>
          <a:xfrm>
            <a:off x="11311244" y="1231772"/>
            <a:ext cx="87814" cy="81636"/>
          </a:xfrm>
          <a:prstGeom prst="rect">
            <a:avLst/>
          </a:prstGeom>
        </p:spPr>
      </p:pic>
      <p:pic>
        <p:nvPicPr>
          <p:cNvPr id="22" name="bg object 22"/>
          <p:cNvPicPr/>
          <p:nvPr/>
        </p:nvPicPr>
        <p:blipFill>
          <a:blip r:embed="rId6" cstate="screen">
            <a:extLst>
              <a:ext uri="{28A0092B-C50C-407E-A947-70E740481C1C}">
                <a14:useLocalDpi xmlns:a14="http://schemas.microsoft.com/office/drawing/2010/main"/>
              </a:ext>
            </a:extLst>
          </a:blip>
          <a:stretch>
            <a:fillRect/>
          </a:stretch>
        </p:blipFill>
        <p:spPr>
          <a:xfrm>
            <a:off x="11414874" y="1231773"/>
            <a:ext cx="144135" cy="113276"/>
          </a:xfrm>
          <a:prstGeom prst="rect">
            <a:avLst/>
          </a:prstGeom>
        </p:spPr>
      </p:pic>
      <p:pic>
        <p:nvPicPr>
          <p:cNvPr id="23" name="bg object 23"/>
          <p:cNvPicPr/>
          <p:nvPr/>
        </p:nvPicPr>
        <p:blipFill>
          <a:blip r:embed="rId7" cstate="screen">
            <a:extLst>
              <a:ext uri="{28A0092B-C50C-407E-A947-70E740481C1C}">
                <a14:useLocalDpi xmlns:a14="http://schemas.microsoft.com/office/drawing/2010/main"/>
              </a:ext>
            </a:extLst>
          </a:blip>
          <a:stretch>
            <a:fillRect/>
          </a:stretch>
        </p:blipFill>
        <p:spPr>
          <a:xfrm>
            <a:off x="11575299" y="1231775"/>
            <a:ext cx="81489" cy="81636"/>
          </a:xfrm>
          <a:prstGeom prst="rect">
            <a:avLst/>
          </a:prstGeom>
        </p:spPr>
      </p:pic>
      <p:pic>
        <p:nvPicPr>
          <p:cNvPr id="24" name="bg object 24"/>
          <p:cNvPicPr/>
          <p:nvPr/>
        </p:nvPicPr>
        <p:blipFill>
          <a:blip r:embed="rId8" cstate="screen">
            <a:extLst>
              <a:ext uri="{28A0092B-C50C-407E-A947-70E740481C1C}">
                <a14:useLocalDpi xmlns:a14="http://schemas.microsoft.com/office/drawing/2010/main"/>
              </a:ext>
            </a:extLst>
          </a:blip>
          <a:stretch>
            <a:fillRect/>
          </a:stretch>
        </p:blipFill>
        <p:spPr>
          <a:xfrm>
            <a:off x="11672759" y="1231774"/>
            <a:ext cx="77527" cy="79579"/>
          </a:xfrm>
          <a:prstGeom prst="rect">
            <a:avLst/>
          </a:prstGeom>
        </p:spPr>
      </p:pic>
      <p:sp>
        <p:nvSpPr>
          <p:cNvPr id="25" name="bg object 25"/>
          <p:cNvSpPr/>
          <p:nvPr/>
        </p:nvSpPr>
        <p:spPr>
          <a:xfrm>
            <a:off x="10924141" y="444469"/>
            <a:ext cx="354669" cy="354644"/>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26" name="bg object 26"/>
          <p:cNvSpPr/>
          <p:nvPr/>
        </p:nvSpPr>
        <p:spPr>
          <a:xfrm>
            <a:off x="0" y="444476"/>
            <a:ext cx="11632847" cy="6413250"/>
          </a:xfrm>
          <a:custGeom>
            <a:avLst/>
            <a:gdLst/>
            <a:ahLst/>
            <a:cxnLst/>
            <a:rect l="l" t="t" r="r" b="b"/>
            <a:pathLst>
              <a:path w="19182080" h="10575925">
                <a:moveTo>
                  <a:pt x="2440584" y="9893846"/>
                </a:moveTo>
                <a:lnTo>
                  <a:pt x="0" y="9893846"/>
                </a:lnTo>
                <a:lnTo>
                  <a:pt x="0" y="10575582"/>
                </a:lnTo>
                <a:lnTo>
                  <a:pt x="2440584" y="10575582"/>
                </a:lnTo>
                <a:lnTo>
                  <a:pt x="2440584" y="9893846"/>
                </a:lnTo>
                <a:close/>
              </a:path>
              <a:path w="19182080" h="10575925">
                <a:moveTo>
                  <a:pt x="18598414" y="12"/>
                </a:moveTo>
                <a:lnTo>
                  <a:pt x="18598198" y="0"/>
                </a:lnTo>
                <a:lnTo>
                  <a:pt x="18598096" y="225310"/>
                </a:lnTo>
                <a:lnTo>
                  <a:pt x="18598299" y="225310"/>
                </a:lnTo>
                <a:lnTo>
                  <a:pt x="18598414" y="12"/>
                </a:lnTo>
                <a:close/>
              </a:path>
              <a:path w="19182080" h="10575925">
                <a:moveTo>
                  <a:pt x="19181979" y="583069"/>
                </a:moveTo>
                <a:lnTo>
                  <a:pt x="19179947" y="535266"/>
                </a:lnTo>
                <a:lnTo>
                  <a:pt x="19174168" y="488530"/>
                </a:lnTo>
                <a:lnTo>
                  <a:pt x="19164783" y="443014"/>
                </a:lnTo>
                <a:lnTo>
                  <a:pt x="19151943" y="398856"/>
                </a:lnTo>
                <a:lnTo>
                  <a:pt x="19135789" y="356222"/>
                </a:lnTo>
                <a:lnTo>
                  <a:pt x="19116485" y="315239"/>
                </a:lnTo>
                <a:lnTo>
                  <a:pt x="19094171" y="276085"/>
                </a:lnTo>
                <a:lnTo>
                  <a:pt x="19069000" y="238874"/>
                </a:lnTo>
                <a:lnTo>
                  <a:pt x="19041123" y="203796"/>
                </a:lnTo>
                <a:lnTo>
                  <a:pt x="19010681" y="170967"/>
                </a:lnTo>
                <a:lnTo>
                  <a:pt x="18977839" y="140550"/>
                </a:lnTo>
                <a:lnTo>
                  <a:pt x="18942723" y="112699"/>
                </a:lnTo>
                <a:lnTo>
                  <a:pt x="18905512" y="87553"/>
                </a:lnTo>
                <a:lnTo>
                  <a:pt x="18866320" y="65278"/>
                </a:lnTo>
                <a:lnTo>
                  <a:pt x="18825337" y="45999"/>
                </a:lnTo>
                <a:lnTo>
                  <a:pt x="18782678" y="29895"/>
                </a:lnTo>
                <a:lnTo>
                  <a:pt x="18738507" y="17081"/>
                </a:lnTo>
                <a:lnTo>
                  <a:pt x="18692965" y="7734"/>
                </a:lnTo>
                <a:lnTo>
                  <a:pt x="18646217" y="1993"/>
                </a:lnTo>
                <a:lnTo>
                  <a:pt x="18598414" y="12"/>
                </a:lnTo>
                <a:lnTo>
                  <a:pt x="18598414" y="225323"/>
                </a:lnTo>
                <a:lnTo>
                  <a:pt x="18646940" y="228663"/>
                </a:lnTo>
                <a:lnTo>
                  <a:pt x="18693486" y="238239"/>
                </a:lnTo>
                <a:lnTo>
                  <a:pt x="18737631" y="253606"/>
                </a:lnTo>
                <a:lnTo>
                  <a:pt x="18778944" y="274358"/>
                </a:lnTo>
                <a:lnTo>
                  <a:pt x="18816993" y="300050"/>
                </a:lnTo>
                <a:lnTo>
                  <a:pt x="18851372" y="330288"/>
                </a:lnTo>
                <a:lnTo>
                  <a:pt x="18881649" y="364617"/>
                </a:lnTo>
                <a:lnTo>
                  <a:pt x="18907392" y="402640"/>
                </a:lnTo>
                <a:lnTo>
                  <a:pt x="18928195" y="443915"/>
                </a:lnTo>
                <a:lnTo>
                  <a:pt x="18943625" y="488035"/>
                </a:lnTo>
                <a:lnTo>
                  <a:pt x="18953265" y="534555"/>
                </a:lnTo>
                <a:lnTo>
                  <a:pt x="18956694" y="584466"/>
                </a:lnTo>
                <a:lnTo>
                  <a:pt x="18953392" y="633183"/>
                </a:lnTo>
                <a:lnTo>
                  <a:pt x="18943841" y="679818"/>
                </a:lnTo>
                <a:lnTo>
                  <a:pt x="18928461" y="724039"/>
                </a:lnTo>
                <a:lnTo>
                  <a:pt x="18907697" y="765416"/>
                </a:lnTo>
                <a:lnTo>
                  <a:pt x="18881967" y="803541"/>
                </a:lnTo>
                <a:lnTo>
                  <a:pt x="18851677" y="837971"/>
                </a:lnTo>
                <a:lnTo>
                  <a:pt x="18817286" y="868286"/>
                </a:lnTo>
                <a:lnTo>
                  <a:pt x="18779186" y="894054"/>
                </a:lnTo>
                <a:lnTo>
                  <a:pt x="18737834" y="914869"/>
                </a:lnTo>
                <a:lnTo>
                  <a:pt x="18693626" y="930275"/>
                </a:lnTo>
                <a:lnTo>
                  <a:pt x="18647017" y="939876"/>
                </a:lnTo>
                <a:lnTo>
                  <a:pt x="18597715" y="943254"/>
                </a:lnTo>
                <a:lnTo>
                  <a:pt x="18572709" y="942378"/>
                </a:lnTo>
                <a:lnTo>
                  <a:pt x="18548173" y="939800"/>
                </a:lnTo>
                <a:lnTo>
                  <a:pt x="18524157" y="935609"/>
                </a:lnTo>
                <a:lnTo>
                  <a:pt x="18500700" y="929868"/>
                </a:lnTo>
                <a:lnTo>
                  <a:pt x="18457507" y="954938"/>
                </a:lnTo>
                <a:lnTo>
                  <a:pt x="18411724" y="964692"/>
                </a:lnTo>
                <a:lnTo>
                  <a:pt x="18375414" y="965695"/>
                </a:lnTo>
                <a:lnTo>
                  <a:pt x="18360632" y="964577"/>
                </a:lnTo>
                <a:lnTo>
                  <a:pt x="18381180" y="946200"/>
                </a:lnTo>
                <a:lnTo>
                  <a:pt x="18395252" y="925461"/>
                </a:lnTo>
                <a:lnTo>
                  <a:pt x="18404002" y="905484"/>
                </a:lnTo>
                <a:lnTo>
                  <a:pt x="18408650" y="889406"/>
                </a:lnTo>
                <a:lnTo>
                  <a:pt x="18367159" y="859345"/>
                </a:lnTo>
                <a:lnTo>
                  <a:pt x="18330431" y="823810"/>
                </a:lnTo>
                <a:lnTo>
                  <a:pt x="18299037" y="783386"/>
                </a:lnTo>
                <a:lnTo>
                  <a:pt x="18273586" y="738670"/>
                </a:lnTo>
                <a:lnTo>
                  <a:pt x="18254650" y="690232"/>
                </a:lnTo>
                <a:lnTo>
                  <a:pt x="18242852" y="638670"/>
                </a:lnTo>
                <a:lnTo>
                  <a:pt x="18238750" y="584568"/>
                </a:lnTo>
                <a:lnTo>
                  <a:pt x="18013439" y="584568"/>
                </a:lnTo>
                <a:lnTo>
                  <a:pt x="18015408" y="632460"/>
                </a:lnTo>
                <a:lnTo>
                  <a:pt x="18021135" y="679297"/>
                </a:lnTo>
                <a:lnTo>
                  <a:pt x="18030482" y="724916"/>
                </a:lnTo>
                <a:lnTo>
                  <a:pt x="18043297" y="769162"/>
                </a:lnTo>
                <a:lnTo>
                  <a:pt x="18059438" y="811885"/>
                </a:lnTo>
                <a:lnTo>
                  <a:pt x="18078742" y="852957"/>
                </a:lnTo>
                <a:lnTo>
                  <a:pt x="18101069" y="892200"/>
                </a:lnTo>
                <a:lnTo>
                  <a:pt x="18126266" y="929474"/>
                </a:lnTo>
                <a:lnTo>
                  <a:pt x="18154180" y="964628"/>
                </a:lnTo>
                <a:lnTo>
                  <a:pt x="18184660" y="997521"/>
                </a:lnTo>
                <a:lnTo>
                  <a:pt x="18217566" y="1027988"/>
                </a:lnTo>
                <a:lnTo>
                  <a:pt x="18252732" y="1055890"/>
                </a:lnTo>
                <a:lnTo>
                  <a:pt x="18290020" y="1081062"/>
                </a:lnTo>
                <a:lnTo>
                  <a:pt x="18329275" y="1103376"/>
                </a:lnTo>
                <a:lnTo>
                  <a:pt x="18370347" y="1122667"/>
                </a:lnTo>
                <a:lnTo>
                  <a:pt x="18413095" y="1138783"/>
                </a:lnTo>
                <a:lnTo>
                  <a:pt x="18457355" y="1151585"/>
                </a:lnTo>
                <a:lnTo>
                  <a:pt x="18502973" y="1160907"/>
                </a:lnTo>
                <a:lnTo>
                  <a:pt x="18549811" y="1166622"/>
                </a:lnTo>
                <a:lnTo>
                  <a:pt x="18598299" y="1168539"/>
                </a:lnTo>
                <a:lnTo>
                  <a:pt x="18646267" y="1166545"/>
                </a:lnTo>
                <a:lnTo>
                  <a:pt x="18693054" y="1160792"/>
                </a:lnTo>
                <a:lnTo>
                  <a:pt x="18738634" y="1151432"/>
                </a:lnTo>
                <a:lnTo>
                  <a:pt x="18782843" y="1138605"/>
                </a:lnTo>
                <a:lnTo>
                  <a:pt x="18825528" y="1122464"/>
                </a:lnTo>
                <a:lnTo>
                  <a:pt x="18866562" y="1103160"/>
                </a:lnTo>
                <a:lnTo>
                  <a:pt x="18905766" y="1080833"/>
                </a:lnTo>
                <a:lnTo>
                  <a:pt x="18943003" y="1055649"/>
                </a:lnTo>
                <a:lnTo>
                  <a:pt x="18978131" y="1027747"/>
                </a:lnTo>
                <a:lnTo>
                  <a:pt x="19010999" y="997280"/>
                </a:lnTo>
                <a:lnTo>
                  <a:pt x="19041441" y="964399"/>
                </a:lnTo>
                <a:lnTo>
                  <a:pt x="19069317" y="929259"/>
                </a:lnTo>
                <a:lnTo>
                  <a:pt x="19094489" y="891997"/>
                </a:lnTo>
                <a:lnTo>
                  <a:pt x="19116777" y="852779"/>
                </a:lnTo>
                <a:lnTo>
                  <a:pt x="19136068" y="811733"/>
                </a:lnTo>
                <a:lnTo>
                  <a:pt x="19152185" y="769035"/>
                </a:lnTo>
                <a:lnTo>
                  <a:pt x="19164986" y="724814"/>
                </a:lnTo>
                <a:lnTo>
                  <a:pt x="19174321" y="679234"/>
                </a:lnTo>
                <a:lnTo>
                  <a:pt x="19180036" y="632434"/>
                </a:lnTo>
                <a:lnTo>
                  <a:pt x="19181979" y="583069"/>
                </a:lnTo>
                <a:close/>
              </a:path>
            </a:pathLst>
          </a:custGeom>
          <a:solidFill>
            <a:srgbClr val="3C277B"/>
          </a:solidFill>
        </p:spPr>
        <p:txBody>
          <a:bodyPr wrap="square" lIns="0" tIns="0" rIns="0" bIns="0" rtlCol="0"/>
          <a:lstStyle/>
          <a:p>
            <a:endParaRPr/>
          </a:p>
        </p:txBody>
      </p:sp>
      <p:sp>
        <p:nvSpPr>
          <p:cNvPr id="27" name="bg object 27"/>
          <p:cNvSpPr/>
          <p:nvPr/>
        </p:nvSpPr>
        <p:spPr>
          <a:xfrm>
            <a:off x="1480077" y="6444112"/>
            <a:ext cx="1480292" cy="413559"/>
          </a:xfrm>
          <a:custGeom>
            <a:avLst/>
            <a:gdLst/>
            <a:ahLst/>
            <a:cxnLst/>
            <a:rect l="l" t="t" r="r" b="b"/>
            <a:pathLst>
              <a:path w="2440940" h="681990">
                <a:moveTo>
                  <a:pt x="2440595" y="0"/>
                </a:moveTo>
                <a:lnTo>
                  <a:pt x="0" y="0"/>
                </a:lnTo>
                <a:lnTo>
                  <a:pt x="0" y="681738"/>
                </a:lnTo>
                <a:lnTo>
                  <a:pt x="2440595" y="681738"/>
                </a:lnTo>
                <a:lnTo>
                  <a:pt x="2440595" y="0"/>
                </a:lnTo>
                <a:close/>
              </a:path>
            </a:pathLst>
          </a:custGeom>
          <a:solidFill>
            <a:srgbClr val="9ED0DA"/>
          </a:solidFill>
        </p:spPr>
        <p:txBody>
          <a:bodyPr wrap="square" lIns="0" tIns="0" rIns="0" bIns="0" rtlCol="0"/>
          <a:lstStyle/>
          <a:p>
            <a:endParaRPr/>
          </a:p>
        </p:txBody>
      </p:sp>
      <p:sp>
        <p:nvSpPr>
          <p:cNvPr id="28" name="bg object 28"/>
          <p:cNvSpPr/>
          <p:nvPr/>
        </p:nvSpPr>
        <p:spPr>
          <a:xfrm>
            <a:off x="2960160" y="6444112"/>
            <a:ext cx="1480292" cy="413559"/>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12AB78"/>
          </a:solidFill>
        </p:spPr>
        <p:txBody>
          <a:bodyPr wrap="square" lIns="0" tIns="0" rIns="0" bIns="0" rtlCol="0"/>
          <a:lstStyle/>
          <a:p>
            <a:endParaRPr/>
          </a:p>
        </p:txBody>
      </p:sp>
      <p:sp>
        <p:nvSpPr>
          <p:cNvPr id="29" name="bg object 29"/>
          <p:cNvSpPr/>
          <p:nvPr/>
        </p:nvSpPr>
        <p:spPr>
          <a:xfrm>
            <a:off x="4435862" y="6444112"/>
            <a:ext cx="7756130" cy="413559"/>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sp>
        <p:nvSpPr>
          <p:cNvPr id="2" name="Holder 2"/>
          <p:cNvSpPr>
            <a:spLocks noGrp="1"/>
          </p:cNvSpPr>
          <p:nvPr>
            <p:ph type="title"/>
          </p:nvPr>
        </p:nvSpPr>
        <p:spPr>
          <a:xfrm>
            <a:off x="551097" y="199344"/>
            <a:ext cx="8959926" cy="442439"/>
          </a:xfrm>
        </p:spPr>
        <p:txBody>
          <a:bodyPr lIns="0" tIns="0" rIns="0" bIns="0"/>
          <a:lstStyle>
            <a:lvl1pPr>
              <a:defRPr sz="2789" b="1" i="0">
                <a:solidFill>
                  <a:srgbClr val="3C277B"/>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a:extLst>
              <a:ext uri="{FF2B5EF4-FFF2-40B4-BE49-F238E27FC236}">
                <a16:creationId xmlns:a16="http://schemas.microsoft.com/office/drawing/2014/main" id="{B50C1FCD-BF7C-CF70-AD9B-FA10356434C5}"/>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‹nr.›</a:t>
            </a:fld>
            <a:endParaRPr lang="nl-NL"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800044"/>
            <a:ext cx="12192000" cy="2956141"/>
          </a:xfrm>
          <a:custGeom>
            <a:avLst/>
            <a:gdLst/>
            <a:ahLst/>
            <a:cxnLst/>
            <a:rect l="l" t="t" r="r" b="b"/>
            <a:pathLst>
              <a:path w="20104100" h="4874895">
                <a:moveTo>
                  <a:pt x="20104099" y="0"/>
                </a:moveTo>
                <a:lnTo>
                  <a:pt x="0" y="0"/>
                </a:lnTo>
                <a:lnTo>
                  <a:pt x="0" y="4874898"/>
                </a:lnTo>
                <a:lnTo>
                  <a:pt x="20104099" y="4874898"/>
                </a:lnTo>
                <a:lnTo>
                  <a:pt x="20104099" y="0"/>
                </a:lnTo>
                <a:close/>
              </a:path>
            </a:pathLst>
          </a:custGeom>
          <a:solidFill>
            <a:srgbClr val="E0EFF3"/>
          </a:solidFill>
        </p:spPr>
        <p:txBody>
          <a:bodyPr wrap="square" lIns="0" tIns="0" rIns="0" bIns="0" rtlCol="0"/>
          <a:lstStyle/>
          <a:p>
            <a:endParaRPr/>
          </a:p>
        </p:txBody>
      </p:sp>
      <p:sp>
        <p:nvSpPr>
          <p:cNvPr id="2" name="Holder 2"/>
          <p:cNvSpPr>
            <a:spLocks noGrp="1"/>
          </p:cNvSpPr>
          <p:nvPr>
            <p:ph type="title"/>
          </p:nvPr>
        </p:nvSpPr>
        <p:spPr>
          <a:xfrm>
            <a:off x="551097" y="199344"/>
            <a:ext cx="8959926" cy="442439"/>
          </a:xfrm>
        </p:spPr>
        <p:txBody>
          <a:bodyPr lIns="0" tIns="0" rIns="0" bIns="0"/>
          <a:lstStyle>
            <a:lvl1pPr>
              <a:defRPr sz="2789" b="1" i="0">
                <a:solidFill>
                  <a:srgbClr val="3C277B"/>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1759" b="0" i="0">
                <a:solidFill>
                  <a:srgbClr val="3C277B"/>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6">
            <a:extLst>
              <a:ext uri="{FF2B5EF4-FFF2-40B4-BE49-F238E27FC236}">
                <a16:creationId xmlns:a16="http://schemas.microsoft.com/office/drawing/2014/main" id="{7B02A7C4-6648-466F-EBB7-30605534FE89}"/>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‹nr.›</a:t>
            </a:fld>
            <a:endParaRPr lang="nl-NL"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1_Title Only">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11010933" y="547263"/>
            <a:ext cx="527190" cy="523688"/>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18" name="bg object 18"/>
          <p:cNvPicPr/>
          <p:nvPr/>
        </p:nvPicPr>
        <p:blipFill>
          <a:blip r:embed="rId2" cstate="screen">
            <a:extLst>
              <a:ext uri="{28A0092B-C50C-407E-A947-70E740481C1C}">
                <a14:useLocalDpi xmlns:a14="http://schemas.microsoft.com/office/drawing/2010/main"/>
              </a:ext>
            </a:extLst>
          </a:blip>
          <a:stretch>
            <a:fillRect/>
          </a:stretch>
        </p:blipFill>
        <p:spPr>
          <a:xfrm>
            <a:off x="10777284" y="1231772"/>
            <a:ext cx="268331" cy="81639"/>
          </a:xfrm>
          <a:prstGeom prst="rect">
            <a:avLst/>
          </a:prstGeom>
        </p:spPr>
      </p:pic>
      <p:pic>
        <p:nvPicPr>
          <p:cNvPr id="19" name="bg object 19"/>
          <p:cNvPicPr/>
          <p:nvPr/>
        </p:nvPicPr>
        <p:blipFill>
          <a:blip r:embed="rId3" cstate="screen">
            <a:extLst>
              <a:ext uri="{28A0092B-C50C-407E-A947-70E740481C1C}">
                <a14:useLocalDpi xmlns:a14="http://schemas.microsoft.com/office/drawing/2010/main"/>
              </a:ext>
            </a:extLst>
          </a:blip>
          <a:stretch>
            <a:fillRect/>
          </a:stretch>
        </p:blipFill>
        <p:spPr>
          <a:xfrm>
            <a:off x="11061593" y="1231933"/>
            <a:ext cx="52050" cy="79420"/>
          </a:xfrm>
          <a:prstGeom prst="rect">
            <a:avLst/>
          </a:prstGeom>
        </p:spPr>
      </p:pic>
      <p:pic>
        <p:nvPicPr>
          <p:cNvPr id="20" name="bg object 20"/>
          <p:cNvPicPr/>
          <p:nvPr/>
        </p:nvPicPr>
        <p:blipFill>
          <a:blip r:embed="rId4" cstate="screen">
            <a:extLst>
              <a:ext uri="{28A0092B-C50C-407E-A947-70E740481C1C}">
                <a14:useLocalDpi xmlns:a14="http://schemas.microsoft.com/office/drawing/2010/main"/>
              </a:ext>
            </a:extLst>
          </a:blip>
          <a:stretch>
            <a:fillRect/>
          </a:stretch>
        </p:blipFill>
        <p:spPr>
          <a:xfrm>
            <a:off x="11172652" y="1231774"/>
            <a:ext cx="123412" cy="79579"/>
          </a:xfrm>
          <a:prstGeom prst="rect">
            <a:avLst/>
          </a:prstGeom>
        </p:spPr>
      </p:pic>
      <p:pic>
        <p:nvPicPr>
          <p:cNvPr id="21" name="bg object 21"/>
          <p:cNvPicPr/>
          <p:nvPr/>
        </p:nvPicPr>
        <p:blipFill>
          <a:blip r:embed="rId5" cstate="screen">
            <a:extLst>
              <a:ext uri="{28A0092B-C50C-407E-A947-70E740481C1C}">
                <a14:useLocalDpi xmlns:a14="http://schemas.microsoft.com/office/drawing/2010/main"/>
              </a:ext>
            </a:extLst>
          </a:blip>
          <a:stretch>
            <a:fillRect/>
          </a:stretch>
        </p:blipFill>
        <p:spPr>
          <a:xfrm>
            <a:off x="11311244" y="1231772"/>
            <a:ext cx="87814" cy="81636"/>
          </a:xfrm>
          <a:prstGeom prst="rect">
            <a:avLst/>
          </a:prstGeom>
        </p:spPr>
      </p:pic>
      <p:pic>
        <p:nvPicPr>
          <p:cNvPr id="22" name="bg object 22"/>
          <p:cNvPicPr/>
          <p:nvPr/>
        </p:nvPicPr>
        <p:blipFill>
          <a:blip r:embed="rId6" cstate="screen">
            <a:extLst>
              <a:ext uri="{28A0092B-C50C-407E-A947-70E740481C1C}">
                <a14:useLocalDpi xmlns:a14="http://schemas.microsoft.com/office/drawing/2010/main"/>
              </a:ext>
            </a:extLst>
          </a:blip>
          <a:stretch>
            <a:fillRect/>
          </a:stretch>
        </p:blipFill>
        <p:spPr>
          <a:xfrm>
            <a:off x="11414874" y="1231773"/>
            <a:ext cx="144135" cy="113276"/>
          </a:xfrm>
          <a:prstGeom prst="rect">
            <a:avLst/>
          </a:prstGeom>
        </p:spPr>
      </p:pic>
      <p:pic>
        <p:nvPicPr>
          <p:cNvPr id="23" name="bg object 23"/>
          <p:cNvPicPr/>
          <p:nvPr/>
        </p:nvPicPr>
        <p:blipFill>
          <a:blip r:embed="rId7" cstate="screen">
            <a:extLst>
              <a:ext uri="{28A0092B-C50C-407E-A947-70E740481C1C}">
                <a14:useLocalDpi xmlns:a14="http://schemas.microsoft.com/office/drawing/2010/main"/>
              </a:ext>
            </a:extLst>
          </a:blip>
          <a:stretch>
            <a:fillRect/>
          </a:stretch>
        </p:blipFill>
        <p:spPr>
          <a:xfrm>
            <a:off x="11575299" y="1231775"/>
            <a:ext cx="81489" cy="81636"/>
          </a:xfrm>
          <a:prstGeom prst="rect">
            <a:avLst/>
          </a:prstGeom>
        </p:spPr>
      </p:pic>
      <p:pic>
        <p:nvPicPr>
          <p:cNvPr id="24" name="bg object 24"/>
          <p:cNvPicPr/>
          <p:nvPr/>
        </p:nvPicPr>
        <p:blipFill>
          <a:blip r:embed="rId8" cstate="screen">
            <a:extLst>
              <a:ext uri="{28A0092B-C50C-407E-A947-70E740481C1C}">
                <a14:useLocalDpi xmlns:a14="http://schemas.microsoft.com/office/drawing/2010/main"/>
              </a:ext>
            </a:extLst>
          </a:blip>
          <a:stretch>
            <a:fillRect/>
          </a:stretch>
        </p:blipFill>
        <p:spPr>
          <a:xfrm>
            <a:off x="11672759" y="1231774"/>
            <a:ext cx="77527" cy="79579"/>
          </a:xfrm>
          <a:prstGeom prst="rect">
            <a:avLst/>
          </a:prstGeom>
        </p:spPr>
      </p:pic>
      <p:sp>
        <p:nvSpPr>
          <p:cNvPr id="25" name="bg object 25"/>
          <p:cNvSpPr/>
          <p:nvPr/>
        </p:nvSpPr>
        <p:spPr>
          <a:xfrm>
            <a:off x="10924141" y="444469"/>
            <a:ext cx="354669" cy="354644"/>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26" name="bg object 26"/>
          <p:cNvSpPr/>
          <p:nvPr/>
        </p:nvSpPr>
        <p:spPr>
          <a:xfrm>
            <a:off x="0" y="444476"/>
            <a:ext cx="11632847" cy="6413250"/>
          </a:xfrm>
          <a:custGeom>
            <a:avLst/>
            <a:gdLst/>
            <a:ahLst/>
            <a:cxnLst/>
            <a:rect l="l" t="t" r="r" b="b"/>
            <a:pathLst>
              <a:path w="19182080" h="10575925">
                <a:moveTo>
                  <a:pt x="2440584" y="9893846"/>
                </a:moveTo>
                <a:lnTo>
                  <a:pt x="0" y="9893846"/>
                </a:lnTo>
                <a:lnTo>
                  <a:pt x="0" y="10575582"/>
                </a:lnTo>
                <a:lnTo>
                  <a:pt x="2440584" y="10575582"/>
                </a:lnTo>
                <a:lnTo>
                  <a:pt x="2440584" y="9893846"/>
                </a:lnTo>
                <a:close/>
              </a:path>
              <a:path w="19182080" h="10575925">
                <a:moveTo>
                  <a:pt x="18598414" y="12"/>
                </a:moveTo>
                <a:lnTo>
                  <a:pt x="18598198" y="0"/>
                </a:lnTo>
                <a:lnTo>
                  <a:pt x="18598096" y="225310"/>
                </a:lnTo>
                <a:lnTo>
                  <a:pt x="18598299" y="225310"/>
                </a:lnTo>
                <a:lnTo>
                  <a:pt x="18598414" y="12"/>
                </a:lnTo>
                <a:close/>
              </a:path>
              <a:path w="19182080" h="10575925">
                <a:moveTo>
                  <a:pt x="19181979" y="583069"/>
                </a:moveTo>
                <a:lnTo>
                  <a:pt x="19179947" y="535266"/>
                </a:lnTo>
                <a:lnTo>
                  <a:pt x="19174168" y="488530"/>
                </a:lnTo>
                <a:lnTo>
                  <a:pt x="19164783" y="443014"/>
                </a:lnTo>
                <a:lnTo>
                  <a:pt x="19151943" y="398856"/>
                </a:lnTo>
                <a:lnTo>
                  <a:pt x="19135789" y="356222"/>
                </a:lnTo>
                <a:lnTo>
                  <a:pt x="19116485" y="315239"/>
                </a:lnTo>
                <a:lnTo>
                  <a:pt x="19094171" y="276085"/>
                </a:lnTo>
                <a:lnTo>
                  <a:pt x="19069000" y="238874"/>
                </a:lnTo>
                <a:lnTo>
                  <a:pt x="19041123" y="203796"/>
                </a:lnTo>
                <a:lnTo>
                  <a:pt x="19010681" y="170967"/>
                </a:lnTo>
                <a:lnTo>
                  <a:pt x="18977839" y="140550"/>
                </a:lnTo>
                <a:lnTo>
                  <a:pt x="18942723" y="112699"/>
                </a:lnTo>
                <a:lnTo>
                  <a:pt x="18905512" y="87553"/>
                </a:lnTo>
                <a:lnTo>
                  <a:pt x="18866320" y="65278"/>
                </a:lnTo>
                <a:lnTo>
                  <a:pt x="18825337" y="45999"/>
                </a:lnTo>
                <a:lnTo>
                  <a:pt x="18782678" y="29895"/>
                </a:lnTo>
                <a:lnTo>
                  <a:pt x="18738507" y="17081"/>
                </a:lnTo>
                <a:lnTo>
                  <a:pt x="18692965" y="7734"/>
                </a:lnTo>
                <a:lnTo>
                  <a:pt x="18646217" y="1993"/>
                </a:lnTo>
                <a:lnTo>
                  <a:pt x="18598414" y="12"/>
                </a:lnTo>
                <a:lnTo>
                  <a:pt x="18598414" y="225323"/>
                </a:lnTo>
                <a:lnTo>
                  <a:pt x="18646940" y="228663"/>
                </a:lnTo>
                <a:lnTo>
                  <a:pt x="18693486" y="238239"/>
                </a:lnTo>
                <a:lnTo>
                  <a:pt x="18737631" y="253606"/>
                </a:lnTo>
                <a:lnTo>
                  <a:pt x="18778944" y="274358"/>
                </a:lnTo>
                <a:lnTo>
                  <a:pt x="18816993" y="300050"/>
                </a:lnTo>
                <a:lnTo>
                  <a:pt x="18851372" y="330288"/>
                </a:lnTo>
                <a:lnTo>
                  <a:pt x="18881649" y="364617"/>
                </a:lnTo>
                <a:lnTo>
                  <a:pt x="18907392" y="402640"/>
                </a:lnTo>
                <a:lnTo>
                  <a:pt x="18928195" y="443915"/>
                </a:lnTo>
                <a:lnTo>
                  <a:pt x="18943625" y="488035"/>
                </a:lnTo>
                <a:lnTo>
                  <a:pt x="18953265" y="534555"/>
                </a:lnTo>
                <a:lnTo>
                  <a:pt x="18956694" y="584466"/>
                </a:lnTo>
                <a:lnTo>
                  <a:pt x="18953392" y="633183"/>
                </a:lnTo>
                <a:lnTo>
                  <a:pt x="18943841" y="679818"/>
                </a:lnTo>
                <a:lnTo>
                  <a:pt x="18928461" y="724039"/>
                </a:lnTo>
                <a:lnTo>
                  <a:pt x="18907697" y="765416"/>
                </a:lnTo>
                <a:lnTo>
                  <a:pt x="18881967" y="803541"/>
                </a:lnTo>
                <a:lnTo>
                  <a:pt x="18851677" y="837971"/>
                </a:lnTo>
                <a:lnTo>
                  <a:pt x="18817286" y="868286"/>
                </a:lnTo>
                <a:lnTo>
                  <a:pt x="18779186" y="894054"/>
                </a:lnTo>
                <a:lnTo>
                  <a:pt x="18737834" y="914869"/>
                </a:lnTo>
                <a:lnTo>
                  <a:pt x="18693626" y="930275"/>
                </a:lnTo>
                <a:lnTo>
                  <a:pt x="18647017" y="939876"/>
                </a:lnTo>
                <a:lnTo>
                  <a:pt x="18597715" y="943254"/>
                </a:lnTo>
                <a:lnTo>
                  <a:pt x="18572709" y="942378"/>
                </a:lnTo>
                <a:lnTo>
                  <a:pt x="18548173" y="939800"/>
                </a:lnTo>
                <a:lnTo>
                  <a:pt x="18524157" y="935609"/>
                </a:lnTo>
                <a:lnTo>
                  <a:pt x="18500700" y="929868"/>
                </a:lnTo>
                <a:lnTo>
                  <a:pt x="18457507" y="954938"/>
                </a:lnTo>
                <a:lnTo>
                  <a:pt x="18411724" y="964692"/>
                </a:lnTo>
                <a:lnTo>
                  <a:pt x="18375414" y="965695"/>
                </a:lnTo>
                <a:lnTo>
                  <a:pt x="18360632" y="964577"/>
                </a:lnTo>
                <a:lnTo>
                  <a:pt x="18381180" y="946200"/>
                </a:lnTo>
                <a:lnTo>
                  <a:pt x="18395252" y="925461"/>
                </a:lnTo>
                <a:lnTo>
                  <a:pt x="18404002" y="905484"/>
                </a:lnTo>
                <a:lnTo>
                  <a:pt x="18408650" y="889406"/>
                </a:lnTo>
                <a:lnTo>
                  <a:pt x="18367159" y="859345"/>
                </a:lnTo>
                <a:lnTo>
                  <a:pt x="18330431" y="823810"/>
                </a:lnTo>
                <a:lnTo>
                  <a:pt x="18299037" y="783386"/>
                </a:lnTo>
                <a:lnTo>
                  <a:pt x="18273586" y="738670"/>
                </a:lnTo>
                <a:lnTo>
                  <a:pt x="18254650" y="690232"/>
                </a:lnTo>
                <a:lnTo>
                  <a:pt x="18242852" y="638670"/>
                </a:lnTo>
                <a:lnTo>
                  <a:pt x="18238750" y="584568"/>
                </a:lnTo>
                <a:lnTo>
                  <a:pt x="18013439" y="584568"/>
                </a:lnTo>
                <a:lnTo>
                  <a:pt x="18015408" y="632460"/>
                </a:lnTo>
                <a:lnTo>
                  <a:pt x="18021135" y="679297"/>
                </a:lnTo>
                <a:lnTo>
                  <a:pt x="18030482" y="724916"/>
                </a:lnTo>
                <a:lnTo>
                  <a:pt x="18043297" y="769162"/>
                </a:lnTo>
                <a:lnTo>
                  <a:pt x="18059438" y="811885"/>
                </a:lnTo>
                <a:lnTo>
                  <a:pt x="18078742" y="852957"/>
                </a:lnTo>
                <a:lnTo>
                  <a:pt x="18101069" y="892200"/>
                </a:lnTo>
                <a:lnTo>
                  <a:pt x="18126266" y="929474"/>
                </a:lnTo>
                <a:lnTo>
                  <a:pt x="18154180" y="964628"/>
                </a:lnTo>
                <a:lnTo>
                  <a:pt x="18184660" y="997521"/>
                </a:lnTo>
                <a:lnTo>
                  <a:pt x="18217566" y="1027988"/>
                </a:lnTo>
                <a:lnTo>
                  <a:pt x="18252732" y="1055890"/>
                </a:lnTo>
                <a:lnTo>
                  <a:pt x="18290020" y="1081062"/>
                </a:lnTo>
                <a:lnTo>
                  <a:pt x="18329275" y="1103376"/>
                </a:lnTo>
                <a:lnTo>
                  <a:pt x="18370347" y="1122667"/>
                </a:lnTo>
                <a:lnTo>
                  <a:pt x="18413095" y="1138783"/>
                </a:lnTo>
                <a:lnTo>
                  <a:pt x="18457355" y="1151585"/>
                </a:lnTo>
                <a:lnTo>
                  <a:pt x="18502973" y="1160907"/>
                </a:lnTo>
                <a:lnTo>
                  <a:pt x="18549811" y="1166622"/>
                </a:lnTo>
                <a:lnTo>
                  <a:pt x="18598299" y="1168539"/>
                </a:lnTo>
                <a:lnTo>
                  <a:pt x="18646267" y="1166545"/>
                </a:lnTo>
                <a:lnTo>
                  <a:pt x="18693054" y="1160792"/>
                </a:lnTo>
                <a:lnTo>
                  <a:pt x="18738634" y="1151432"/>
                </a:lnTo>
                <a:lnTo>
                  <a:pt x="18782843" y="1138605"/>
                </a:lnTo>
                <a:lnTo>
                  <a:pt x="18825528" y="1122464"/>
                </a:lnTo>
                <a:lnTo>
                  <a:pt x="18866562" y="1103160"/>
                </a:lnTo>
                <a:lnTo>
                  <a:pt x="18905766" y="1080833"/>
                </a:lnTo>
                <a:lnTo>
                  <a:pt x="18943003" y="1055649"/>
                </a:lnTo>
                <a:lnTo>
                  <a:pt x="18978131" y="1027747"/>
                </a:lnTo>
                <a:lnTo>
                  <a:pt x="19010999" y="997280"/>
                </a:lnTo>
                <a:lnTo>
                  <a:pt x="19041441" y="964399"/>
                </a:lnTo>
                <a:lnTo>
                  <a:pt x="19069317" y="929259"/>
                </a:lnTo>
                <a:lnTo>
                  <a:pt x="19094489" y="891997"/>
                </a:lnTo>
                <a:lnTo>
                  <a:pt x="19116777" y="852779"/>
                </a:lnTo>
                <a:lnTo>
                  <a:pt x="19136068" y="811733"/>
                </a:lnTo>
                <a:lnTo>
                  <a:pt x="19152185" y="769035"/>
                </a:lnTo>
                <a:lnTo>
                  <a:pt x="19164986" y="724814"/>
                </a:lnTo>
                <a:lnTo>
                  <a:pt x="19174321" y="679234"/>
                </a:lnTo>
                <a:lnTo>
                  <a:pt x="19180036" y="632434"/>
                </a:lnTo>
                <a:lnTo>
                  <a:pt x="19181979" y="583069"/>
                </a:lnTo>
                <a:close/>
              </a:path>
            </a:pathLst>
          </a:custGeom>
          <a:solidFill>
            <a:srgbClr val="3C277B"/>
          </a:solidFill>
        </p:spPr>
        <p:txBody>
          <a:bodyPr wrap="square" lIns="0" tIns="0" rIns="0" bIns="0" rtlCol="0"/>
          <a:lstStyle/>
          <a:p>
            <a:endParaRPr/>
          </a:p>
        </p:txBody>
      </p:sp>
      <p:sp>
        <p:nvSpPr>
          <p:cNvPr id="27" name="bg object 27"/>
          <p:cNvSpPr/>
          <p:nvPr/>
        </p:nvSpPr>
        <p:spPr>
          <a:xfrm>
            <a:off x="1480077" y="6444112"/>
            <a:ext cx="1480292" cy="413559"/>
          </a:xfrm>
          <a:custGeom>
            <a:avLst/>
            <a:gdLst/>
            <a:ahLst/>
            <a:cxnLst/>
            <a:rect l="l" t="t" r="r" b="b"/>
            <a:pathLst>
              <a:path w="2440940" h="681990">
                <a:moveTo>
                  <a:pt x="2440595" y="0"/>
                </a:moveTo>
                <a:lnTo>
                  <a:pt x="0" y="0"/>
                </a:lnTo>
                <a:lnTo>
                  <a:pt x="0" y="681738"/>
                </a:lnTo>
                <a:lnTo>
                  <a:pt x="2440595" y="681738"/>
                </a:lnTo>
                <a:lnTo>
                  <a:pt x="2440595" y="0"/>
                </a:lnTo>
                <a:close/>
              </a:path>
            </a:pathLst>
          </a:custGeom>
          <a:solidFill>
            <a:srgbClr val="9ED0DA"/>
          </a:solidFill>
        </p:spPr>
        <p:txBody>
          <a:bodyPr wrap="square" lIns="0" tIns="0" rIns="0" bIns="0" rtlCol="0"/>
          <a:lstStyle/>
          <a:p>
            <a:endParaRPr/>
          </a:p>
        </p:txBody>
      </p:sp>
      <p:sp>
        <p:nvSpPr>
          <p:cNvPr id="28" name="bg object 28"/>
          <p:cNvSpPr/>
          <p:nvPr/>
        </p:nvSpPr>
        <p:spPr>
          <a:xfrm>
            <a:off x="2960160" y="6444112"/>
            <a:ext cx="1480292" cy="413559"/>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12AB78"/>
          </a:solidFill>
        </p:spPr>
        <p:txBody>
          <a:bodyPr wrap="square" lIns="0" tIns="0" rIns="0" bIns="0" rtlCol="0"/>
          <a:lstStyle/>
          <a:p>
            <a:endParaRPr/>
          </a:p>
        </p:txBody>
      </p:sp>
      <p:sp>
        <p:nvSpPr>
          <p:cNvPr id="29" name="bg object 29"/>
          <p:cNvSpPr/>
          <p:nvPr/>
        </p:nvSpPr>
        <p:spPr>
          <a:xfrm>
            <a:off x="4435862" y="6444112"/>
            <a:ext cx="7756130" cy="413559"/>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sp>
        <p:nvSpPr>
          <p:cNvPr id="2" name="Holder 2"/>
          <p:cNvSpPr>
            <a:spLocks noGrp="1"/>
          </p:cNvSpPr>
          <p:nvPr>
            <p:ph type="title"/>
          </p:nvPr>
        </p:nvSpPr>
        <p:spPr>
          <a:xfrm>
            <a:off x="551097" y="199344"/>
            <a:ext cx="8959926" cy="442439"/>
          </a:xfrm>
        </p:spPr>
        <p:txBody>
          <a:bodyPr lIns="0" tIns="0" rIns="0" bIns="0"/>
          <a:lstStyle>
            <a:lvl1pPr>
              <a:defRPr sz="2789" b="1" i="0">
                <a:solidFill>
                  <a:srgbClr val="3C277B"/>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a:extLst>
              <a:ext uri="{FF2B5EF4-FFF2-40B4-BE49-F238E27FC236}">
                <a16:creationId xmlns:a16="http://schemas.microsoft.com/office/drawing/2014/main" id="{01F55080-681A-11C3-B697-D9019A4FE06E}"/>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‹nr.›</a:t>
            </a:fld>
            <a:endParaRPr lang="nl-NL" dirty="0"/>
          </a:p>
        </p:txBody>
      </p:sp>
    </p:spTree>
    <p:extLst>
      <p:ext uri="{BB962C8B-B14F-4D97-AF65-F5344CB8AC3E}">
        <p14:creationId xmlns:p14="http://schemas.microsoft.com/office/powerpoint/2010/main" val="31319985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pic>
        <p:nvPicPr>
          <p:cNvPr id="2" name="Afbeelding 1" descr="Afbeelding met Lettertype, Graphics, grafische vormgeving, tekst&#10;&#10;Automatisch gegenereerde beschrijving">
            <a:extLst>
              <a:ext uri="{FF2B5EF4-FFF2-40B4-BE49-F238E27FC236}">
                <a16:creationId xmlns:a16="http://schemas.microsoft.com/office/drawing/2014/main" id="{CE9EE1D4-A2A7-CF5F-BB53-0AED38F4BA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88475" y="5684386"/>
            <a:ext cx="2264773" cy="1339170"/>
          </a:xfrm>
          <a:prstGeom prst="rect">
            <a:avLst/>
          </a:prstGeom>
        </p:spPr>
      </p:pic>
      <p:sp>
        <p:nvSpPr>
          <p:cNvPr id="3" name="Holder 6">
            <a:extLst>
              <a:ext uri="{FF2B5EF4-FFF2-40B4-BE49-F238E27FC236}">
                <a16:creationId xmlns:a16="http://schemas.microsoft.com/office/drawing/2014/main" id="{B6D649DC-9AE0-ED87-C782-D99DBEF49FFF}"/>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‹nr.›</a:t>
            </a:fld>
            <a:endParaRPr lang="nl-NL" dirty="0"/>
          </a:p>
        </p:txBody>
      </p:sp>
    </p:spTree>
    <p:extLst>
      <p:ext uri="{BB962C8B-B14F-4D97-AF65-F5344CB8AC3E}">
        <p14:creationId xmlns:p14="http://schemas.microsoft.com/office/powerpoint/2010/main" val="1320076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2_Title Only">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11010933" y="547263"/>
            <a:ext cx="527190" cy="523688"/>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18" name="bg object 18"/>
          <p:cNvPicPr/>
          <p:nvPr/>
        </p:nvPicPr>
        <p:blipFill>
          <a:blip r:embed="rId2" cstate="screen">
            <a:extLst>
              <a:ext uri="{28A0092B-C50C-407E-A947-70E740481C1C}">
                <a14:useLocalDpi xmlns:a14="http://schemas.microsoft.com/office/drawing/2010/main"/>
              </a:ext>
            </a:extLst>
          </a:blip>
          <a:stretch>
            <a:fillRect/>
          </a:stretch>
        </p:blipFill>
        <p:spPr>
          <a:xfrm>
            <a:off x="10777284" y="1231772"/>
            <a:ext cx="268331" cy="81639"/>
          </a:xfrm>
          <a:prstGeom prst="rect">
            <a:avLst/>
          </a:prstGeom>
        </p:spPr>
      </p:pic>
      <p:pic>
        <p:nvPicPr>
          <p:cNvPr id="19" name="bg object 19"/>
          <p:cNvPicPr/>
          <p:nvPr/>
        </p:nvPicPr>
        <p:blipFill>
          <a:blip r:embed="rId3" cstate="screen">
            <a:extLst>
              <a:ext uri="{28A0092B-C50C-407E-A947-70E740481C1C}">
                <a14:useLocalDpi xmlns:a14="http://schemas.microsoft.com/office/drawing/2010/main"/>
              </a:ext>
            </a:extLst>
          </a:blip>
          <a:stretch>
            <a:fillRect/>
          </a:stretch>
        </p:blipFill>
        <p:spPr>
          <a:xfrm>
            <a:off x="11061593" y="1231933"/>
            <a:ext cx="52050" cy="79420"/>
          </a:xfrm>
          <a:prstGeom prst="rect">
            <a:avLst/>
          </a:prstGeom>
        </p:spPr>
      </p:pic>
      <p:pic>
        <p:nvPicPr>
          <p:cNvPr id="20" name="bg object 20"/>
          <p:cNvPicPr/>
          <p:nvPr/>
        </p:nvPicPr>
        <p:blipFill>
          <a:blip r:embed="rId4" cstate="screen">
            <a:extLst>
              <a:ext uri="{28A0092B-C50C-407E-A947-70E740481C1C}">
                <a14:useLocalDpi xmlns:a14="http://schemas.microsoft.com/office/drawing/2010/main"/>
              </a:ext>
            </a:extLst>
          </a:blip>
          <a:stretch>
            <a:fillRect/>
          </a:stretch>
        </p:blipFill>
        <p:spPr>
          <a:xfrm>
            <a:off x="11172652" y="1231774"/>
            <a:ext cx="123412" cy="79579"/>
          </a:xfrm>
          <a:prstGeom prst="rect">
            <a:avLst/>
          </a:prstGeom>
        </p:spPr>
      </p:pic>
      <p:pic>
        <p:nvPicPr>
          <p:cNvPr id="21" name="bg object 21"/>
          <p:cNvPicPr/>
          <p:nvPr/>
        </p:nvPicPr>
        <p:blipFill>
          <a:blip r:embed="rId5" cstate="screen">
            <a:extLst>
              <a:ext uri="{28A0092B-C50C-407E-A947-70E740481C1C}">
                <a14:useLocalDpi xmlns:a14="http://schemas.microsoft.com/office/drawing/2010/main"/>
              </a:ext>
            </a:extLst>
          </a:blip>
          <a:stretch>
            <a:fillRect/>
          </a:stretch>
        </p:blipFill>
        <p:spPr>
          <a:xfrm>
            <a:off x="11311244" y="1231772"/>
            <a:ext cx="87814" cy="81636"/>
          </a:xfrm>
          <a:prstGeom prst="rect">
            <a:avLst/>
          </a:prstGeom>
        </p:spPr>
      </p:pic>
      <p:pic>
        <p:nvPicPr>
          <p:cNvPr id="22" name="bg object 22"/>
          <p:cNvPicPr/>
          <p:nvPr/>
        </p:nvPicPr>
        <p:blipFill>
          <a:blip r:embed="rId6" cstate="screen">
            <a:extLst>
              <a:ext uri="{28A0092B-C50C-407E-A947-70E740481C1C}">
                <a14:useLocalDpi xmlns:a14="http://schemas.microsoft.com/office/drawing/2010/main"/>
              </a:ext>
            </a:extLst>
          </a:blip>
          <a:stretch>
            <a:fillRect/>
          </a:stretch>
        </p:blipFill>
        <p:spPr>
          <a:xfrm>
            <a:off x="11414874" y="1231773"/>
            <a:ext cx="144135" cy="113276"/>
          </a:xfrm>
          <a:prstGeom prst="rect">
            <a:avLst/>
          </a:prstGeom>
        </p:spPr>
      </p:pic>
      <p:pic>
        <p:nvPicPr>
          <p:cNvPr id="23" name="bg object 23"/>
          <p:cNvPicPr/>
          <p:nvPr/>
        </p:nvPicPr>
        <p:blipFill>
          <a:blip r:embed="rId7" cstate="screen">
            <a:extLst>
              <a:ext uri="{28A0092B-C50C-407E-A947-70E740481C1C}">
                <a14:useLocalDpi xmlns:a14="http://schemas.microsoft.com/office/drawing/2010/main"/>
              </a:ext>
            </a:extLst>
          </a:blip>
          <a:stretch>
            <a:fillRect/>
          </a:stretch>
        </p:blipFill>
        <p:spPr>
          <a:xfrm>
            <a:off x="11575299" y="1231775"/>
            <a:ext cx="81489" cy="81636"/>
          </a:xfrm>
          <a:prstGeom prst="rect">
            <a:avLst/>
          </a:prstGeom>
        </p:spPr>
      </p:pic>
      <p:pic>
        <p:nvPicPr>
          <p:cNvPr id="24" name="bg object 24"/>
          <p:cNvPicPr/>
          <p:nvPr/>
        </p:nvPicPr>
        <p:blipFill>
          <a:blip r:embed="rId8" cstate="screen">
            <a:extLst>
              <a:ext uri="{28A0092B-C50C-407E-A947-70E740481C1C}">
                <a14:useLocalDpi xmlns:a14="http://schemas.microsoft.com/office/drawing/2010/main"/>
              </a:ext>
            </a:extLst>
          </a:blip>
          <a:stretch>
            <a:fillRect/>
          </a:stretch>
        </p:blipFill>
        <p:spPr>
          <a:xfrm>
            <a:off x="11672759" y="1231774"/>
            <a:ext cx="77527" cy="79579"/>
          </a:xfrm>
          <a:prstGeom prst="rect">
            <a:avLst/>
          </a:prstGeom>
        </p:spPr>
      </p:pic>
      <p:sp>
        <p:nvSpPr>
          <p:cNvPr id="25" name="bg object 25"/>
          <p:cNvSpPr/>
          <p:nvPr/>
        </p:nvSpPr>
        <p:spPr>
          <a:xfrm>
            <a:off x="10924141" y="444469"/>
            <a:ext cx="354669" cy="354644"/>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26" name="bg object 26"/>
          <p:cNvSpPr/>
          <p:nvPr userDrawn="1"/>
        </p:nvSpPr>
        <p:spPr>
          <a:xfrm>
            <a:off x="0" y="444476"/>
            <a:ext cx="11632847" cy="6413250"/>
          </a:xfrm>
          <a:custGeom>
            <a:avLst/>
            <a:gdLst/>
            <a:ahLst/>
            <a:cxnLst/>
            <a:rect l="l" t="t" r="r" b="b"/>
            <a:pathLst>
              <a:path w="19182080" h="10575925">
                <a:moveTo>
                  <a:pt x="2440584" y="9893846"/>
                </a:moveTo>
                <a:lnTo>
                  <a:pt x="0" y="9893846"/>
                </a:lnTo>
                <a:lnTo>
                  <a:pt x="0" y="10575582"/>
                </a:lnTo>
                <a:lnTo>
                  <a:pt x="2440584" y="10575582"/>
                </a:lnTo>
                <a:lnTo>
                  <a:pt x="2440584" y="9893846"/>
                </a:lnTo>
                <a:close/>
              </a:path>
              <a:path w="19182080" h="10575925">
                <a:moveTo>
                  <a:pt x="18598414" y="12"/>
                </a:moveTo>
                <a:lnTo>
                  <a:pt x="18598198" y="0"/>
                </a:lnTo>
                <a:lnTo>
                  <a:pt x="18598096" y="225310"/>
                </a:lnTo>
                <a:lnTo>
                  <a:pt x="18598299" y="225310"/>
                </a:lnTo>
                <a:lnTo>
                  <a:pt x="18598414" y="12"/>
                </a:lnTo>
                <a:close/>
              </a:path>
              <a:path w="19182080" h="10575925">
                <a:moveTo>
                  <a:pt x="19181979" y="583069"/>
                </a:moveTo>
                <a:lnTo>
                  <a:pt x="19179947" y="535266"/>
                </a:lnTo>
                <a:lnTo>
                  <a:pt x="19174168" y="488530"/>
                </a:lnTo>
                <a:lnTo>
                  <a:pt x="19164783" y="443014"/>
                </a:lnTo>
                <a:lnTo>
                  <a:pt x="19151943" y="398856"/>
                </a:lnTo>
                <a:lnTo>
                  <a:pt x="19135789" y="356222"/>
                </a:lnTo>
                <a:lnTo>
                  <a:pt x="19116485" y="315239"/>
                </a:lnTo>
                <a:lnTo>
                  <a:pt x="19094171" y="276085"/>
                </a:lnTo>
                <a:lnTo>
                  <a:pt x="19069000" y="238874"/>
                </a:lnTo>
                <a:lnTo>
                  <a:pt x="19041123" y="203796"/>
                </a:lnTo>
                <a:lnTo>
                  <a:pt x="19010681" y="170967"/>
                </a:lnTo>
                <a:lnTo>
                  <a:pt x="18977839" y="140550"/>
                </a:lnTo>
                <a:lnTo>
                  <a:pt x="18942723" y="112699"/>
                </a:lnTo>
                <a:lnTo>
                  <a:pt x="18905512" y="87553"/>
                </a:lnTo>
                <a:lnTo>
                  <a:pt x="18866320" y="65278"/>
                </a:lnTo>
                <a:lnTo>
                  <a:pt x="18825337" y="45999"/>
                </a:lnTo>
                <a:lnTo>
                  <a:pt x="18782678" y="29895"/>
                </a:lnTo>
                <a:lnTo>
                  <a:pt x="18738507" y="17081"/>
                </a:lnTo>
                <a:lnTo>
                  <a:pt x="18692965" y="7734"/>
                </a:lnTo>
                <a:lnTo>
                  <a:pt x="18646217" y="1993"/>
                </a:lnTo>
                <a:lnTo>
                  <a:pt x="18598414" y="12"/>
                </a:lnTo>
                <a:lnTo>
                  <a:pt x="18598414" y="225323"/>
                </a:lnTo>
                <a:lnTo>
                  <a:pt x="18646940" y="228663"/>
                </a:lnTo>
                <a:lnTo>
                  <a:pt x="18693486" y="238239"/>
                </a:lnTo>
                <a:lnTo>
                  <a:pt x="18737631" y="253606"/>
                </a:lnTo>
                <a:lnTo>
                  <a:pt x="18778944" y="274358"/>
                </a:lnTo>
                <a:lnTo>
                  <a:pt x="18816993" y="300050"/>
                </a:lnTo>
                <a:lnTo>
                  <a:pt x="18851372" y="330288"/>
                </a:lnTo>
                <a:lnTo>
                  <a:pt x="18881649" y="364617"/>
                </a:lnTo>
                <a:lnTo>
                  <a:pt x="18907392" y="402640"/>
                </a:lnTo>
                <a:lnTo>
                  <a:pt x="18928195" y="443915"/>
                </a:lnTo>
                <a:lnTo>
                  <a:pt x="18943625" y="488035"/>
                </a:lnTo>
                <a:lnTo>
                  <a:pt x="18953265" y="534555"/>
                </a:lnTo>
                <a:lnTo>
                  <a:pt x="18956694" y="584466"/>
                </a:lnTo>
                <a:lnTo>
                  <a:pt x="18953392" y="633183"/>
                </a:lnTo>
                <a:lnTo>
                  <a:pt x="18943841" y="679818"/>
                </a:lnTo>
                <a:lnTo>
                  <a:pt x="18928461" y="724039"/>
                </a:lnTo>
                <a:lnTo>
                  <a:pt x="18907697" y="765416"/>
                </a:lnTo>
                <a:lnTo>
                  <a:pt x="18881967" y="803541"/>
                </a:lnTo>
                <a:lnTo>
                  <a:pt x="18851677" y="837971"/>
                </a:lnTo>
                <a:lnTo>
                  <a:pt x="18817286" y="868286"/>
                </a:lnTo>
                <a:lnTo>
                  <a:pt x="18779186" y="894054"/>
                </a:lnTo>
                <a:lnTo>
                  <a:pt x="18737834" y="914869"/>
                </a:lnTo>
                <a:lnTo>
                  <a:pt x="18693626" y="930275"/>
                </a:lnTo>
                <a:lnTo>
                  <a:pt x="18647017" y="939876"/>
                </a:lnTo>
                <a:lnTo>
                  <a:pt x="18597715" y="943254"/>
                </a:lnTo>
                <a:lnTo>
                  <a:pt x="18572709" y="942378"/>
                </a:lnTo>
                <a:lnTo>
                  <a:pt x="18548173" y="939800"/>
                </a:lnTo>
                <a:lnTo>
                  <a:pt x="18524157" y="935609"/>
                </a:lnTo>
                <a:lnTo>
                  <a:pt x="18500700" y="929868"/>
                </a:lnTo>
                <a:lnTo>
                  <a:pt x="18457507" y="954938"/>
                </a:lnTo>
                <a:lnTo>
                  <a:pt x="18411724" y="964692"/>
                </a:lnTo>
                <a:lnTo>
                  <a:pt x="18375414" y="965695"/>
                </a:lnTo>
                <a:lnTo>
                  <a:pt x="18360632" y="964577"/>
                </a:lnTo>
                <a:lnTo>
                  <a:pt x="18381180" y="946200"/>
                </a:lnTo>
                <a:lnTo>
                  <a:pt x="18395252" y="925461"/>
                </a:lnTo>
                <a:lnTo>
                  <a:pt x="18404002" y="905484"/>
                </a:lnTo>
                <a:lnTo>
                  <a:pt x="18408650" y="889406"/>
                </a:lnTo>
                <a:lnTo>
                  <a:pt x="18367159" y="859345"/>
                </a:lnTo>
                <a:lnTo>
                  <a:pt x="18330431" y="823810"/>
                </a:lnTo>
                <a:lnTo>
                  <a:pt x="18299037" y="783386"/>
                </a:lnTo>
                <a:lnTo>
                  <a:pt x="18273586" y="738670"/>
                </a:lnTo>
                <a:lnTo>
                  <a:pt x="18254650" y="690232"/>
                </a:lnTo>
                <a:lnTo>
                  <a:pt x="18242852" y="638670"/>
                </a:lnTo>
                <a:lnTo>
                  <a:pt x="18238750" y="584568"/>
                </a:lnTo>
                <a:lnTo>
                  <a:pt x="18013439" y="584568"/>
                </a:lnTo>
                <a:lnTo>
                  <a:pt x="18015408" y="632460"/>
                </a:lnTo>
                <a:lnTo>
                  <a:pt x="18021135" y="679297"/>
                </a:lnTo>
                <a:lnTo>
                  <a:pt x="18030482" y="724916"/>
                </a:lnTo>
                <a:lnTo>
                  <a:pt x="18043297" y="769162"/>
                </a:lnTo>
                <a:lnTo>
                  <a:pt x="18059438" y="811885"/>
                </a:lnTo>
                <a:lnTo>
                  <a:pt x="18078742" y="852957"/>
                </a:lnTo>
                <a:lnTo>
                  <a:pt x="18101069" y="892200"/>
                </a:lnTo>
                <a:lnTo>
                  <a:pt x="18126266" y="929474"/>
                </a:lnTo>
                <a:lnTo>
                  <a:pt x="18154180" y="964628"/>
                </a:lnTo>
                <a:lnTo>
                  <a:pt x="18184660" y="997521"/>
                </a:lnTo>
                <a:lnTo>
                  <a:pt x="18217566" y="1027988"/>
                </a:lnTo>
                <a:lnTo>
                  <a:pt x="18252732" y="1055890"/>
                </a:lnTo>
                <a:lnTo>
                  <a:pt x="18290020" y="1081062"/>
                </a:lnTo>
                <a:lnTo>
                  <a:pt x="18329275" y="1103376"/>
                </a:lnTo>
                <a:lnTo>
                  <a:pt x="18370347" y="1122667"/>
                </a:lnTo>
                <a:lnTo>
                  <a:pt x="18413095" y="1138783"/>
                </a:lnTo>
                <a:lnTo>
                  <a:pt x="18457355" y="1151585"/>
                </a:lnTo>
                <a:lnTo>
                  <a:pt x="18502973" y="1160907"/>
                </a:lnTo>
                <a:lnTo>
                  <a:pt x="18549811" y="1166622"/>
                </a:lnTo>
                <a:lnTo>
                  <a:pt x="18598299" y="1168539"/>
                </a:lnTo>
                <a:lnTo>
                  <a:pt x="18646267" y="1166545"/>
                </a:lnTo>
                <a:lnTo>
                  <a:pt x="18693054" y="1160792"/>
                </a:lnTo>
                <a:lnTo>
                  <a:pt x="18738634" y="1151432"/>
                </a:lnTo>
                <a:lnTo>
                  <a:pt x="18782843" y="1138605"/>
                </a:lnTo>
                <a:lnTo>
                  <a:pt x="18825528" y="1122464"/>
                </a:lnTo>
                <a:lnTo>
                  <a:pt x="18866562" y="1103160"/>
                </a:lnTo>
                <a:lnTo>
                  <a:pt x="18905766" y="1080833"/>
                </a:lnTo>
                <a:lnTo>
                  <a:pt x="18943003" y="1055649"/>
                </a:lnTo>
                <a:lnTo>
                  <a:pt x="18978131" y="1027747"/>
                </a:lnTo>
                <a:lnTo>
                  <a:pt x="19010999" y="997280"/>
                </a:lnTo>
                <a:lnTo>
                  <a:pt x="19041441" y="964399"/>
                </a:lnTo>
                <a:lnTo>
                  <a:pt x="19069317" y="929259"/>
                </a:lnTo>
                <a:lnTo>
                  <a:pt x="19094489" y="891997"/>
                </a:lnTo>
                <a:lnTo>
                  <a:pt x="19116777" y="852779"/>
                </a:lnTo>
                <a:lnTo>
                  <a:pt x="19136068" y="811733"/>
                </a:lnTo>
                <a:lnTo>
                  <a:pt x="19152185" y="769035"/>
                </a:lnTo>
                <a:lnTo>
                  <a:pt x="19164986" y="724814"/>
                </a:lnTo>
                <a:lnTo>
                  <a:pt x="19174321" y="679234"/>
                </a:lnTo>
                <a:lnTo>
                  <a:pt x="19180036" y="632434"/>
                </a:lnTo>
                <a:lnTo>
                  <a:pt x="19181979" y="583069"/>
                </a:lnTo>
                <a:close/>
              </a:path>
            </a:pathLst>
          </a:custGeom>
          <a:solidFill>
            <a:srgbClr val="3C277B"/>
          </a:solidFill>
        </p:spPr>
        <p:txBody>
          <a:bodyPr wrap="square" lIns="0" tIns="0" rIns="0" bIns="0" rtlCol="0"/>
          <a:lstStyle/>
          <a:p>
            <a:endParaRPr dirty="0"/>
          </a:p>
        </p:txBody>
      </p:sp>
      <p:sp>
        <p:nvSpPr>
          <p:cNvPr id="29" name="bg object 29"/>
          <p:cNvSpPr/>
          <p:nvPr userDrawn="1"/>
        </p:nvSpPr>
        <p:spPr>
          <a:xfrm>
            <a:off x="0" y="6444112"/>
            <a:ext cx="12191992" cy="413559"/>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sp>
        <p:nvSpPr>
          <p:cNvPr id="2" name="Holder 2"/>
          <p:cNvSpPr>
            <a:spLocks noGrp="1"/>
          </p:cNvSpPr>
          <p:nvPr>
            <p:ph type="title"/>
          </p:nvPr>
        </p:nvSpPr>
        <p:spPr>
          <a:xfrm>
            <a:off x="551097" y="199344"/>
            <a:ext cx="8959926" cy="442439"/>
          </a:xfrm>
        </p:spPr>
        <p:txBody>
          <a:bodyPr lIns="0" tIns="0" rIns="0" bIns="0"/>
          <a:lstStyle>
            <a:lvl1pPr>
              <a:defRPr sz="2789" b="1" i="0">
                <a:solidFill>
                  <a:srgbClr val="3C277B"/>
                </a:solidFill>
                <a:latin typeface="Verdana"/>
                <a:cs typeface="Verdana"/>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a:extLst>
              <a:ext uri="{FF2B5EF4-FFF2-40B4-BE49-F238E27FC236}">
                <a16:creationId xmlns:a16="http://schemas.microsoft.com/office/drawing/2014/main" id="{01F55080-681A-11C3-B697-D9019A4FE06E}"/>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‹nr.›</a:t>
            </a:fld>
            <a:endParaRPr lang="nl-NL" dirty="0"/>
          </a:p>
        </p:txBody>
      </p:sp>
    </p:spTree>
    <p:extLst>
      <p:ext uri="{BB962C8B-B14F-4D97-AF65-F5344CB8AC3E}">
        <p14:creationId xmlns:p14="http://schemas.microsoft.com/office/powerpoint/2010/main" val="1350793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3_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userDrawn="1"/>
        </p:nvSpPr>
        <p:spPr>
          <a:xfrm>
            <a:off x="0" y="0"/>
            <a:ext cx="12192000" cy="6858000"/>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3D0A85"/>
          </a:solidFill>
        </p:spPr>
        <p:txBody>
          <a:bodyPr wrap="square" lIns="0" tIns="0" rIns="0" bIns="0" rtlCol="0"/>
          <a:lstStyle/>
          <a:p>
            <a:endParaRPr dirty="0"/>
          </a:p>
        </p:txBody>
      </p:sp>
      <p:sp>
        <p:nvSpPr>
          <p:cNvPr id="2" name="Holder 2"/>
          <p:cNvSpPr>
            <a:spLocks noGrp="1"/>
          </p:cNvSpPr>
          <p:nvPr>
            <p:ph type="title"/>
          </p:nvPr>
        </p:nvSpPr>
        <p:spPr>
          <a:xfrm>
            <a:off x="551097" y="1335684"/>
            <a:ext cx="8959926" cy="442439"/>
          </a:xfrm>
        </p:spPr>
        <p:txBody>
          <a:bodyPr lIns="0" tIns="0" rIns="0" bIns="0"/>
          <a:lstStyle>
            <a:lvl1pPr>
              <a:defRPr sz="2789" b="1" i="0">
                <a:solidFill>
                  <a:schemeClr val="bg1"/>
                </a:solidFill>
                <a:latin typeface="Verdana"/>
                <a:cs typeface="Verdana"/>
              </a:defRPr>
            </a:lvl1pPr>
          </a:lstStyle>
          <a:p>
            <a:endParaRPr dirty="0"/>
          </a:p>
        </p:txBody>
      </p:sp>
      <p:sp>
        <p:nvSpPr>
          <p:cNvPr id="6" name="Holder 6">
            <a:extLst>
              <a:ext uri="{FF2B5EF4-FFF2-40B4-BE49-F238E27FC236}">
                <a16:creationId xmlns:a16="http://schemas.microsoft.com/office/drawing/2014/main" id="{B50C1FCD-BF7C-CF70-AD9B-FA10356434C5}"/>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‹nr.›</a:t>
            </a:fld>
            <a:endParaRPr lang="nl-NL" dirty="0"/>
          </a:p>
        </p:txBody>
      </p:sp>
    </p:spTree>
    <p:extLst>
      <p:ext uri="{BB962C8B-B14F-4D97-AF65-F5344CB8AC3E}">
        <p14:creationId xmlns:p14="http://schemas.microsoft.com/office/powerpoint/2010/main" val="4268482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DE0C45EE-64F0-B14F-9179-7D30A5730A51}"/>
              </a:ext>
            </a:extLst>
          </p:cNvPr>
          <p:cNvSpPr/>
          <p:nvPr userDrawn="1"/>
        </p:nvSpPr>
        <p:spPr>
          <a:xfrm>
            <a:off x="0" y="0"/>
            <a:ext cx="12192000" cy="1053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bject 3">
            <a:extLst>
              <a:ext uri="{FF2B5EF4-FFF2-40B4-BE49-F238E27FC236}">
                <a16:creationId xmlns:a16="http://schemas.microsoft.com/office/drawing/2014/main" id="{E126CA07-FE48-814D-9F19-694ED2B39E40}"/>
              </a:ext>
            </a:extLst>
          </p:cNvPr>
          <p:cNvSpPr/>
          <p:nvPr userDrawn="1"/>
        </p:nvSpPr>
        <p:spPr>
          <a:xfrm>
            <a:off x="9264650" y="0"/>
            <a:ext cx="2927350" cy="1053465"/>
          </a:xfrm>
          <a:custGeom>
            <a:avLst/>
            <a:gdLst/>
            <a:ahLst/>
            <a:cxnLst/>
            <a:rect l="l" t="t" r="r" b="b"/>
            <a:pathLst>
              <a:path w="2927350" h="1053465">
                <a:moveTo>
                  <a:pt x="2926816" y="0"/>
                </a:moveTo>
                <a:lnTo>
                  <a:pt x="0" y="0"/>
                </a:lnTo>
                <a:lnTo>
                  <a:pt x="290080" y="1052995"/>
                </a:lnTo>
                <a:lnTo>
                  <a:pt x="2926816" y="1052995"/>
                </a:lnTo>
                <a:lnTo>
                  <a:pt x="2926816" y="0"/>
                </a:lnTo>
                <a:close/>
              </a:path>
            </a:pathLst>
          </a:custGeom>
          <a:solidFill>
            <a:schemeClr val="tx2"/>
          </a:solidFill>
        </p:spPr>
        <p:txBody>
          <a:bodyPr wrap="square" lIns="0" tIns="0" rIns="0" bIns="0" rtlCol="0"/>
          <a:lstStyle/>
          <a:p>
            <a:endParaRPr/>
          </a:p>
        </p:txBody>
      </p:sp>
      <p:pic>
        <p:nvPicPr>
          <p:cNvPr id="19" name="Afbeelding 18">
            <a:extLst>
              <a:ext uri="{FF2B5EF4-FFF2-40B4-BE49-F238E27FC236}">
                <a16:creationId xmlns:a16="http://schemas.microsoft.com/office/drawing/2014/main" id="{958F542D-B069-7445-BB5A-7D76DD13CC92}"/>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0294409" y="0"/>
            <a:ext cx="1897591" cy="1890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6" r:id="rId2"/>
    <p:sldLayoutId id="2147483667" r:id="rId3"/>
    <p:sldLayoutId id="2147483668" r:id="rId4"/>
    <p:sldLayoutId id="2147483661" r:id="rId5"/>
    <p:sldLayoutId id="2147483662" r:id="rId6"/>
    <p:sldLayoutId id="2147483669" r:id="rId7"/>
    <p:sldLayoutId id="2147483670" r:id="rId8"/>
    <p:sldLayoutId id="2147483665" r:id="rId9"/>
    <p:sldLayoutId id="2147483673" r:id="rId10"/>
    <p:sldLayoutId id="2147483672" r:id="rId11"/>
    <p:sldLayoutId id="2147483671" r:id="rId12"/>
    <p:sldLayoutId id="2147483678" r:id="rId13"/>
    <p:sldLayoutId id="2147483682" r:id="rId14"/>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51097" y="137198"/>
            <a:ext cx="8959926" cy="442439"/>
          </a:xfrm>
          <a:prstGeom prst="rect">
            <a:avLst/>
          </a:prstGeom>
        </p:spPr>
        <p:txBody>
          <a:bodyPr wrap="square" lIns="0" tIns="0" rIns="0" bIns="0">
            <a:spAutoFit/>
          </a:bodyPr>
          <a:lstStyle>
            <a:lvl1pPr>
              <a:defRPr sz="4600" b="1" i="0">
                <a:solidFill>
                  <a:srgbClr val="3C277B"/>
                </a:solidFill>
                <a:latin typeface="Verdana"/>
                <a:cs typeface="Verdana"/>
              </a:defRPr>
            </a:lvl1pPr>
          </a:lstStyle>
          <a:p>
            <a:endParaRPr/>
          </a:p>
        </p:txBody>
      </p:sp>
      <p:sp>
        <p:nvSpPr>
          <p:cNvPr id="3" name="Holder 3"/>
          <p:cNvSpPr>
            <a:spLocks noGrp="1"/>
          </p:cNvSpPr>
          <p:nvPr>
            <p:ph type="body" idx="1"/>
          </p:nvPr>
        </p:nvSpPr>
        <p:spPr>
          <a:xfrm>
            <a:off x="582848" y="1097108"/>
            <a:ext cx="8552599" cy="2522258"/>
          </a:xfrm>
          <a:prstGeom prst="rect">
            <a:avLst/>
          </a:prstGeom>
        </p:spPr>
        <p:txBody>
          <a:bodyPr wrap="square" lIns="0" tIns="0" rIns="0" bIns="0">
            <a:spAutoFit/>
          </a:bodyPr>
          <a:lstStyle>
            <a:lvl1pPr>
              <a:defRPr sz="2900" b="0" i="0">
                <a:solidFill>
                  <a:srgbClr val="3C277B"/>
                </a:solidFill>
                <a:latin typeface="Verdana"/>
                <a:cs typeface="Verdana"/>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76" r:id="rId1"/>
    <p:sldLayoutId id="2147483675" r:id="rId2"/>
    <p:sldLayoutId id="2147483679" r:id="rId3"/>
    <p:sldLayoutId id="2147483677" r:id="rId4"/>
    <p:sldLayoutId id="2147483680" r:id="rId5"/>
    <p:sldLayoutId id="2147483681" r:id="rId6"/>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hyperlink" Target="http://www.overmorgen.nu/"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8.png"/><Relationship Id="rId11" Type="http://schemas.openxmlformats.org/officeDocument/2006/relationships/hyperlink" Target="https://www.vvtwerktaanmorgen.nl/leren-inspiratie/workshops" TargetMode="External"/><Relationship Id="rId5" Type="http://schemas.openxmlformats.org/officeDocument/2006/relationships/image" Target="../media/image7.png"/><Relationship Id="rId15" Type="http://schemas.openxmlformats.org/officeDocument/2006/relationships/image" Target="../media/image18.png"/><Relationship Id="rId10" Type="http://schemas.openxmlformats.org/officeDocument/2006/relationships/hyperlink" Target="https://hoedan.nl/toolkit/" TargetMode="External"/><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vimeo.com/1155043473?share=copy&amp;fl=sv&amp;fe=ci" TargetMode="External"/><Relationship Id="rId2" Type="http://schemas.openxmlformats.org/officeDocument/2006/relationships/hyperlink" Target="https://www.zorgeninbeeld.nl/wp-content/uploads/2025/11/Beeldbank-How-To-Use.pdf" TargetMode="Externa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vimeo.com/1133141523"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hyperlink" Target="https://vimeo.com/1140391102"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hyperlink" Target="https://vimeo.com/1154768846"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26.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hyperlink" Target="https://www.vvtwerktaanmorgen.nl/in-gesprek/campagne-jij-doet-er-to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28.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hyperlink" Target="https://arbocatalogusvvt.nl/" TargetMode="External"/><Relationship Id="rId4" Type="http://schemas.openxmlformats.org/officeDocument/2006/relationships/hyperlink" Target="https://www.aovvt.nl/activiteiten/cao-app/"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30.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31.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3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hyperlink" Target="https://hoedan.nl/toolkit/" TargetMode="External"/><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hyperlink" Target="https://www.aovvt.nl/activiteiten/cao-app/" TargetMode="External"/><Relationship Id="rId5" Type="http://schemas.openxmlformats.org/officeDocument/2006/relationships/hyperlink" Target="https://www.aovvt.nl/activiteiten/ongewenst-gedrag/" TargetMode="External"/><Relationship Id="rId4" Type="http://schemas.openxmlformats.org/officeDocument/2006/relationships/hyperlink" Target="https://www.aovvt.nl/activiteiten/veiligezorg/"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hyperlink" Target="https://hoedan.nl/kletsapp/"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45.png"/><Relationship Id="rId18" Type="http://schemas.openxmlformats.org/officeDocument/2006/relationships/image" Target="../media/image5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44.png"/><Relationship Id="rId17" Type="http://schemas.openxmlformats.org/officeDocument/2006/relationships/image" Target="../media/image49.png"/><Relationship Id="rId2" Type="http://schemas.openxmlformats.org/officeDocument/2006/relationships/notesSlide" Target="../notesSlides/notesSlide25.xml"/><Relationship Id="rId16" Type="http://schemas.openxmlformats.org/officeDocument/2006/relationships/image" Target="../media/image48.png"/><Relationship Id="rId20" Type="http://schemas.openxmlformats.org/officeDocument/2006/relationships/image" Target="../media/image52.png"/><Relationship Id="rId1" Type="http://schemas.openxmlformats.org/officeDocument/2006/relationships/slideLayout" Target="../slideLayouts/slideLayout19.xml"/><Relationship Id="rId6" Type="http://schemas.openxmlformats.org/officeDocument/2006/relationships/image" Target="../media/image8.png"/><Relationship Id="rId11" Type="http://schemas.openxmlformats.org/officeDocument/2006/relationships/image" Target="../media/image43.png"/><Relationship Id="rId5" Type="http://schemas.openxmlformats.org/officeDocument/2006/relationships/image" Target="../media/image7.png"/><Relationship Id="rId15" Type="http://schemas.openxmlformats.org/officeDocument/2006/relationships/image" Target="../media/image47.png"/><Relationship Id="rId10" Type="http://schemas.openxmlformats.org/officeDocument/2006/relationships/hyperlink" Target="https://hoedan.nl/toolkit/" TargetMode="External"/><Relationship Id="rId19" Type="http://schemas.openxmlformats.org/officeDocument/2006/relationships/image" Target="../media/image5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Graphics, grafische vormgeving, tekst, Lettertype&#10;&#10;Automatisch gegenereerde beschrijving">
            <a:extLst>
              <a:ext uri="{FF2B5EF4-FFF2-40B4-BE49-F238E27FC236}">
                <a16:creationId xmlns:a16="http://schemas.microsoft.com/office/drawing/2014/main" id="{8691A719-0F28-C1CA-404B-ED9045634B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853"/>
          <a:stretch/>
        </p:blipFill>
        <p:spPr>
          <a:xfrm>
            <a:off x="0" y="0"/>
            <a:ext cx="12192000" cy="7907579"/>
          </a:xfrm>
          <a:prstGeom prst="rect">
            <a:avLst/>
          </a:prstGeom>
        </p:spPr>
      </p:pic>
      <p:pic>
        <p:nvPicPr>
          <p:cNvPr id="5" name="Afbeelding 4" descr="Afbeelding met Graphics, grafische vormgeving, tekst, Lettertype&#10;&#10;Automatisch gegenereerde beschrijving">
            <a:extLst>
              <a:ext uri="{FF2B5EF4-FFF2-40B4-BE49-F238E27FC236}">
                <a16:creationId xmlns:a16="http://schemas.microsoft.com/office/drawing/2014/main" id="{236A67EA-3962-9856-F566-39E8EF30ADE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012" r="1959" b="-241"/>
          <a:stretch/>
        </p:blipFill>
        <p:spPr>
          <a:xfrm>
            <a:off x="208156" y="1246291"/>
            <a:ext cx="11775688" cy="3939295"/>
          </a:xfrm>
          <a:prstGeom prst="rect">
            <a:avLst/>
          </a:prstGeom>
        </p:spPr>
      </p:pic>
      <p:sp>
        <p:nvSpPr>
          <p:cNvPr id="2" name="Tijdelijke aanduiding voor dianummer 1">
            <a:extLst>
              <a:ext uri="{FF2B5EF4-FFF2-40B4-BE49-F238E27FC236}">
                <a16:creationId xmlns:a16="http://schemas.microsoft.com/office/drawing/2014/main" id="{B73DA589-EE4C-D4AC-A518-B2B23C498DEC}"/>
              </a:ext>
            </a:extLst>
          </p:cNvPr>
          <p:cNvSpPr>
            <a:spLocks noGrp="1"/>
          </p:cNvSpPr>
          <p:nvPr>
            <p:ph type="sldNum" sz="quarter" idx="12"/>
          </p:nvPr>
        </p:nvSpPr>
        <p:spPr/>
        <p:txBody>
          <a:bodyPr/>
          <a:lstStyle/>
          <a:p>
            <a:fld id="{4E750661-9DB4-4E84-BF06-9BF805329833}" type="slidenum">
              <a:rPr lang="nl-NL" smtClean="0"/>
              <a:t>1</a:t>
            </a:fld>
            <a:endParaRPr lang="nl-NL"/>
          </a:p>
        </p:txBody>
      </p:sp>
    </p:spTree>
    <p:extLst>
      <p:ext uri="{BB962C8B-B14F-4D97-AF65-F5344CB8AC3E}">
        <p14:creationId xmlns:p14="http://schemas.microsoft.com/office/powerpoint/2010/main" val="1874030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2169-A426-1EE9-A87B-D38634036794}"/>
            </a:ext>
          </a:extLst>
        </p:cNvPr>
        <p:cNvGrpSpPr/>
        <p:nvPr/>
      </p:nvGrpSpPr>
      <p:grpSpPr>
        <a:xfrm>
          <a:off x="0" y="0"/>
          <a:ext cx="0" cy="0"/>
          <a:chOff x="0" y="0"/>
          <a:chExt cx="0" cy="0"/>
        </a:xfrm>
      </p:grpSpPr>
      <p:sp>
        <p:nvSpPr>
          <p:cNvPr id="14" name="object 14">
            <a:extLst>
              <a:ext uri="{FF2B5EF4-FFF2-40B4-BE49-F238E27FC236}">
                <a16:creationId xmlns:a16="http://schemas.microsoft.com/office/drawing/2014/main" id="{4FC9D33D-0B82-6023-8A70-45D356B7BF0C}"/>
              </a:ext>
            </a:extLst>
          </p:cNvPr>
          <p:cNvSpPr txBox="1">
            <a:spLocks noGrp="1"/>
          </p:cNvSpPr>
          <p:nvPr>
            <p:ph type="title"/>
          </p:nvPr>
        </p:nvSpPr>
        <p:spPr>
          <a:xfrm>
            <a:off x="771015" y="1995441"/>
            <a:ext cx="9576751" cy="2124906"/>
          </a:xfrm>
          <a:prstGeom prst="rect">
            <a:avLst/>
          </a:prstGeom>
        </p:spPr>
        <p:txBody>
          <a:bodyPr vert="horz" wrap="square" lIns="0" tIns="8856" rIns="0" bIns="0" rtlCol="0" anchor="t">
            <a:spAutoFit/>
          </a:bodyPr>
          <a:lstStyle/>
          <a:p>
            <a:pPr marL="7620">
              <a:spcBef>
                <a:spcPts val="69"/>
              </a:spcBef>
            </a:pPr>
            <a:r>
              <a:rPr lang="nl-NL" sz="2750" dirty="0"/>
              <a:t>In de volgende sheets zijn allerlei voorbeelden, werkvormen en linken voor je klaar gezet</a:t>
            </a:r>
            <a:br>
              <a:rPr lang="nl-NL" sz="2750" dirty="0"/>
            </a:br>
            <a:br>
              <a:rPr lang="nl-NL" sz="2750" dirty="0"/>
            </a:br>
            <a:r>
              <a:rPr lang="nl-NL" sz="2750" dirty="0"/>
              <a:t>Laat je inspireren, pas aan en jat eruit wat jou verder helpt!</a:t>
            </a:r>
            <a:endParaRPr lang="nl-NL" sz="2750" spc="-6" dirty="0">
              <a:ea typeface="Verdana"/>
            </a:endParaRPr>
          </a:p>
        </p:txBody>
      </p:sp>
      <p:sp>
        <p:nvSpPr>
          <p:cNvPr id="15" name="Holder 6">
            <a:extLst>
              <a:ext uri="{FF2B5EF4-FFF2-40B4-BE49-F238E27FC236}">
                <a16:creationId xmlns:a16="http://schemas.microsoft.com/office/drawing/2014/main" id="{6C3A0DF7-850D-0236-1977-DA5C06280D2F}"/>
              </a:ext>
            </a:extLst>
          </p:cNvPr>
          <p:cNvSpPr>
            <a:spLocks noGrp="1"/>
          </p:cNvSpPr>
          <p:nvPr>
            <p:ph type="sldNum" sz="quarter" idx="7"/>
          </p:nvPr>
        </p:nvSpPr>
        <p:spPr/>
        <p:txBody>
          <a:bodyPr lIns="0" tIns="0" rIns="0" bIns="0"/>
          <a:lstStyle>
            <a:lvl1pPr algn="r">
              <a:defRPr sz="1600">
                <a:solidFill>
                  <a:schemeClr val="tx1">
                    <a:tint val="75000"/>
                  </a:schemeClr>
                </a:solidFill>
              </a:defRPr>
            </a:lvl1pPr>
          </a:lstStyle>
          <a:p>
            <a:fld id="{B6F15528-21DE-4FAA-801E-634DDDAF4B2B}" type="slidenum">
              <a:rPr lang="nl-NL" smtClean="0"/>
              <a:pPr/>
              <a:t>2</a:t>
            </a:fld>
            <a:endParaRPr lang="nl-NL" dirty="0"/>
          </a:p>
        </p:txBody>
      </p:sp>
      <p:pic>
        <p:nvPicPr>
          <p:cNvPr id="17" name="Afbeelding 16" descr="Afbeelding met Lettertype, Graphics, grafische vormgeving, tekst&#10;&#10;Automatisch gegenereerde beschrijving">
            <a:extLst>
              <a:ext uri="{FF2B5EF4-FFF2-40B4-BE49-F238E27FC236}">
                <a16:creationId xmlns:a16="http://schemas.microsoft.com/office/drawing/2014/main" id="{DEC094AB-9ABC-9B0C-65BC-D69D6996CB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9851" y="5222264"/>
            <a:ext cx="1759719" cy="1040530"/>
          </a:xfrm>
          <a:prstGeom prst="rect">
            <a:avLst/>
          </a:prstGeom>
        </p:spPr>
      </p:pic>
    </p:spTree>
    <p:extLst>
      <p:ext uri="{BB962C8B-B14F-4D97-AF65-F5344CB8AC3E}">
        <p14:creationId xmlns:p14="http://schemas.microsoft.com/office/powerpoint/2010/main" val="2067865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object 43">
            <a:extLst>
              <a:ext uri="{FF2B5EF4-FFF2-40B4-BE49-F238E27FC236}">
                <a16:creationId xmlns:a16="http://schemas.microsoft.com/office/drawing/2014/main" id="{A6A37C97-5CD3-2388-3C44-D01DFED24578}"/>
              </a:ext>
            </a:extLst>
          </p:cNvPr>
          <p:cNvGrpSpPr/>
          <p:nvPr/>
        </p:nvGrpSpPr>
        <p:grpSpPr>
          <a:xfrm>
            <a:off x="428" y="6444112"/>
            <a:ext cx="12191136" cy="413559"/>
            <a:chOff x="0" y="10626818"/>
            <a:chExt cx="20104086" cy="681990"/>
          </a:xfrm>
        </p:grpSpPr>
        <p:sp>
          <p:nvSpPr>
            <p:cNvPr id="17" name="object 44">
              <a:extLst>
                <a:ext uri="{FF2B5EF4-FFF2-40B4-BE49-F238E27FC236}">
                  <a16:creationId xmlns:a16="http://schemas.microsoft.com/office/drawing/2014/main" id="{9A3D3414-BCCB-BD0C-C78A-BF3EA5428365}"/>
                </a:ext>
              </a:extLst>
            </p:cNvPr>
            <p:cNvSpPr/>
            <p:nvPr/>
          </p:nvSpPr>
          <p:spPr>
            <a:xfrm>
              <a:off x="0"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3C277B"/>
            </a:solidFill>
          </p:spPr>
          <p:txBody>
            <a:bodyPr wrap="square" lIns="0" tIns="0" rIns="0" bIns="0" rtlCol="0"/>
            <a:lstStyle/>
            <a:p>
              <a:endParaRPr/>
            </a:p>
          </p:txBody>
        </p:sp>
        <p:sp>
          <p:nvSpPr>
            <p:cNvPr id="18" name="object 45">
              <a:extLst>
                <a:ext uri="{FF2B5EF4-FFF2-40B4-BE49-F238E27FC236}">
                  <a16:creationId xmlns:a16="http://schemas.microsoft.com/office/drawing/2014/main" id="{BC3F9A01-52C5-65A8-E697-E50B68676D9C}"/>
                </a:ext>
              </a:extLst>
            </p:cNvPr>
            <p:cNvSpPr/>
            <p:nvPr/>
          </p:nvSpPr>
          <p:spPr>
            <a:xfrm>
              <a:off x="2440585" y="10626818"/>
              <a:ext cx="2440940" cy="681990"/>
            </a:xfrm>
            <a:custGeom>
              <a:avLst/>
              <a:gdLst/>
              <a:ahLst/>
              <a:cxnLst/>
              <a:rect l="l" t="t" r="r" b="b"/>
              <a:pathLst>
                <a:path w="2440940" h="681990">
                  <a:moveTo>
                    <a:pt x="2440595" y="0"/>
                  </a:moveTo>
                  <a:lnTo>
                    <a:pt x="0" y="0"/>
                  </a:lnTo>
                  <a:lnTo>
                    <a:pt x="0" y="681738"/>
                  </a:lnTo>
                  <a:lnTo>
                    <a:pt x="2440595" y="681738"/>
                  </a:lnTo>
                  <a:lnTo>
                    <a:pt x="2440595" y="0"/>
                  </a:lnTo>
                  <a:close/>
                </a:path>
              </a:pathLst>
            </a:custGeom>
            <a:solidFill>
              <a:srgbClr val="9ED0DA"/>
            </a:solidFill>
          </p:spPr>
          <p:txBody>
            <a:bodyPr wrap="square" lIns="0" tIns="0" rIns="0" bIns="0" rtlCol="0"/>
            <a:lstStyle/>
            <a:p>
              <a:endParaRPr/>
            </a:p>
          </p:txBody>
        </p:sp>
        <p:sp>
          <p:nvSpPr>
            <p:cNvPr id="19" name="object 46">
              <a:extLst>
                <a:ext uri="{FF2B5EF4-FFF2-40B4-BE49-F238E27FC236}">
                  <a16:creationId xmlns:a16="http://schemas.microsoft.com/office/drawing/2014/main" id="{F2A0E398-A67A-3439-E495-90BC39C7EDDD}"/>
                </a:ext>
              </a:extLst>
            </p:cNvPr>
            <p:cNvSpPr/>
            <p:nvPr/>
          </p:nvSpPr>
          <p:spPr>
            <a:xfrm>
              <a:off x="4881181"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12AB78"/>
            </a:solidFill>
          </p:spPr>
          <p:txBody>
            <a:bodyPr wrap="square" lIns="0" tIns="0" rIns="0" bIns="0" rtlCol="0"/>
            <a:lstStyle/>
            <a:p>
              <a:endParaRPr/>
            </a:p>
          </p:txBody>
        </p:sp>
        <p:sp>
          <p:nvSpPr>
            <p:cNvPr id="20" name="object 47">
              <a:extLst>
                <a:ext uri="{FF2B5EF4-FFF2-40B4-BE49-F238E27FC236}">
                  <a16:creationId xmlns:a16="http://schemas.microsoft.com/office/drawing/2014/main" id="{624E1B9C-F68D-B235-1446-34E7A1A9296F}"/>
                </a:ext>
              </a:extLst>
            </p:cNvPr>
            <p:cNvSpPr/>
            <p:nvPr/>
          </p:nvSpPr>
          <p:spPr>
            <a:xfrm>
              <a:off x="7314551" y="10626818"/>
              <a:ext cx="12789535" cy="681990"/>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grpSp>
      <p:grpSp>
        <p:nvGrpSpPr>
          <p:cNvPr id="2" name="object 2"/>
          <p:cNvGrpSpPr/>
          <p:nvPr/>
        </p:nvGrpSpPr>
        <p:grpSpPr>
          <a:xfrm>
            <a:off x="10776957" y="444468"/>
            <a:ext cx="972934" cy="900581"/>
            <a:chOff x="17771292" y="732961"/>
            <a:chExt cx="1604440" cy="1485125"/>
          </a:xfrm>
        </p:grpSpPr>
        <p:sp>
          <p:nvSpPr>
            <p:cNvPr id="3" name="object 3"/>
            <p:cNvSpPr/>
            <p:nvPr/>
          </p:nvSpPr>
          <p:spPr>
            <a:xfrm>
              <a:off x="18156569" y="902478"/>
              <a:ext cx="869315" cy="863600"/>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4" name="object 4"/>
            <p:cNvPicPr/>
            <p:nvPr/>
          </p:nvPicPr>
          <p:blipFill>
            <a:blip r:embed="rId2" cstate="screen">
              <a:extLst>
                <a:ext uri="{28A0092B-C50C-407E-A947-70E740481C1C}">
                  <a14:useLocalDpi xmlns:a14="http://schemas.microsoft.com/office/drawing/2010/main"/>
                </a:ext>
              </a:extLst>
            </a:blip>
            <a:stretch>
              <a:fillRect/>
            </a:stretch>
          </p:blipFill>
          <p:spPr>
            <a:xfrm>
              <a:off x="17771292" y="2031284"/>
              <a:ext cx="442467" cy="134628"/>
            </a:xfrm>
            <a:prstGeom prst="rect">
              <a:avLst/>
            </a:prstGeom>
          </p:spPr>
        </p:pic>
        <p:pic>
          <p:nvPicPr>
            <p:cNvPr id="5" name="object 5"/>
            <p:cNvPicPr/>
            <p:nvPr/>
          </p:nvPicPr>
          <p:blipFill>
            <a:blip r:embed="rId3" cstate="screen">
              <a:extLst>
                <a:ext uri="{28A0092B-C50C-407E-A947-70E740481C1C}">
                  <a14:useLocalDpi xmlns:a14="http://schemas.microsoft.com/office/drawing/2010/main"/>
                </a:ext>
              </a:extLst>
            </a:blip>
            <a:stretch>
              <a:fillRect/>
            </a:stretch>
          </p:blipFill>
          <p:spPr>
            <a:xfrm>
              <a:off x="18240105" y="2031549"/>
              <a:ext cx="85829" cy="130969"/>
            </a:xfrm>
            <a:prstGeom prst="rect">
              <a:avLst/>
            </a:prstGeom>
          </p:spPr>
        </p:pic>
        <p:pic>
          <p:nvPicPr>
            <p:cNvPr id="6" name="object 6"/>
            <p:cNvPicPr/>
            <p:nvPr/>
          </p:nvPicPr>
          <p:blipFill>
            <a:blip r:embed="rId4" cstate="screen">
              <a:extLst>
                <a:ext uri="{28A0092B-C50C-407E-A947-70E740481C1C}">
                  <a14:useLocalDpi xmlns:a14="http://schemas.microsoft.com/office/drawing/2010/main"/>
                </a:ext>
              </a:extLst>
            </a:blip>
            <a:stretch>
              <a:fillRect/>
            </a:stretch>
          </p:blipFill>
          <p:spPr>
            <a:xfrm>
              <a:off x="18423238" y="2031287"/>
              <a:ext cx="203501" cy="131231"/>
            </a:xfrm>
            <a:prstGeom prst="rect">
              <a:avLst/>
            </a:prstGeom>
          </p:spPr>
        </p:pic>
        <p:pic>
          <p:nvPicPr>
            <p:cNvPr id="7" name="object 7"/>
            <p:cNvPicPr/>
            <p:nvPr/>
          </p:nvPicPr>
          <p:blipFill>
            <a:blip r:embed="rId5" cstate="screen">
              <a:extLst>
                <a:ext uri="{28A0092B-C50C-407E-A947-70E740481C1C}">
                  <a14:useLocalDpi xmlns:a14="http://schemas.microsoft.com/office/drawing/2010/main"/>
                </a:ext>
              </a:extLst>
            </a:blip>
            <a:stretch>
              <a:fillRect/>
            </a:stretch>
          </p:blipFill>
          <p:spPr>
            <a:xfrm>
              <a:off x="18651770" y="2031284"/>
              <a:ext cx="144801" cy="134624"/>
            </a:xfrm>
            <a:prstGeom prst="rect">
              <a:avLst/>
            </a:prstGeom>
          </p:spPr>
        </p:pic>
        <p:pic>
          <p:nvPicPr>
            <p:cNvPr id="8" name="object 8"/>
            <p:cNvPicPr/>
            <p:nvPr/>
          </p:nvPicPr>
          <p:blipFill>
            <a:blip r:embed="rId6" cstate="screen">
              <a:extLst>
                <a:ext uri="{28A0092B-C50C-407E-A947-70E740481C1C}">
                  <a14:useLocalDpi xmlns:a14="http://schemas.microsoft.com/office/drawing/2010/main"/>
                </a:ext>
              </a:extLst>
            </a:blip>
            <a:stretch>
              <a:fillRect/>
            </a:stretch>
          </p:blipFill>
          <p:spPr>
            <a:xfrm>
              <a:off x="18822651" y="2031286"/>
              <a:ext cx="237673" cy="186800"/>
            </a:xfrm>
            <a:prstGeom prst="rect">
              <a:avLst/>
            </a:prstGeom>
          </p:spPr>
        </p:pic>
        <p:pic>
          <p:nvPicPr>
            <p:cNvPr id="9" name="object 9"/>
            <p:cNvPicPr/>
            <p:nvPr/>
          </p:nvPicPr>
          <p:blipFill>
            <a:blip r:embed="rId7" cstate="screen">
              <a:extLst>
                <a:ext uri="{28A0092B-C50C-407E-A947-70E740481C1C}">
                  <a14:useLocalDpi xmlns:a14="http://schemas.microsoft.com/office/drawing/2010/main"/>
                </a:ext>
              </a:extLst>
            </a:blip>
            <a:stretch>
              <a:fillRect/>
            </a:stretch>
          </p:blipFill>
          <p:spPr>
            <a:xfrm>
              <a:off x="19087186" y="2031288"/>
              <a:ext cx="134372" cy="134624"/>
            </a:xfrm>
            <a:prstGeom prst="rect">
              <a:avLst/>
            </a:prstGeom>
          </p:spPr>
        </p:pic>
        <p:pic>
          <p:nvPicPr>
            <p:cNvPr id="10" name="object 10"/>
            <p:cNvPicPr/>
            <p:nvPr/>
          </p:nvPicPr>
          <p:blipFill>
            <a:blip r:embed="rId8" cstate="screen">
              <a:extLst>
                <a:ext uri="{28A0092B-C50C-407E-A947-70E740481C1C}">
                  <a14:useLocalDpi xmlns:a14="http://schemas.microsoft.com/office/drawing/2010/main"/>
                </a:ext>
              </a:extLst>
            </a:blip>
            <a:stretch>
              <a:fillRect/>
            </a:stretch>
          </p:blipFill>
          <p:spPr>
            <a:xfrm>
              <a:off x="19247893" y="2031287"/>
              <a:ext cx="127839" cy="131231"/>
            </a:xfrm>
            <a:prstGeom prst="rect">
              <a:avLst/>
            </a:prstGeom>
          </p:spPr>
        </p:pic>
        <p:sp>
          <p:nvSpPr>
            <p:cNvPr id="11" name="object 11"/>
            <p:cNvSpPr/>
            <p:nvPr/>
          </p:nvSpPr>
          <p:spPr>
            <a:xfrm>
              <a:off x="18013452" y="732961"/>
              <a:ext cx="584835" cy="584835"/>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12" name="object 12"/>
            <p:cNvSpPr/>
            <p:nvPr/>
          </p:nvSpPr>
          <p:spPr>
            <a:xfrm>
              <a:off x="18013440" y="732973"/>
              <a:ext cx="1169035" cy="1169035"/>
            </a:xfrm>
            <a:custGeom>
              <a:avLst/>
              <a:gdLst/>
              <a:ahLst/>
              <a:cxnLst/>
              <a:rect l="l" t="t" r="r" b="b"/>
              <a:pathLst>
                <a:path w="1169034" h="1169035">
                  <a:moveTo>
                    <a:pt x="584974" y="12"/>
                  </a:moveTo>
                  <a:lnTo>
                    <a:pt x="584758" y="0"/>
                  </a:lnTo>
                  <a:lnTo>
                    <a:pt x="584657" y="225310"/>
                  </a:lnTo>
                  <a:lnTo>
                    <a:pt x="584860" y="225310"/>
                  </a:lnTo>
                  <a:lnTo>
                    <a:pt x="584974" y="12"/>
                  </a:lnTo>
                  <a:close/>
                </a:path>
                <a:path w="1169034" h="1169035">
                  <a:moveTo>
                    <a:pt x="1168539" y="583069"/>
                  </a:moveTo>
                  <a:lnTo>
                    <a:pt x="1166507" y="535266"/>
                  </a:lnTo>
                  <a:lnTo>
                    <a:pt x="1160729" y="488530"/>
                  </a:lnTo>
                  <a:lnTo>
                    <a:pt x="1151343" y="443014"/>
                  </a:lnTo>
                  <a:lnTo>
                    <a:pt x="1138504" y="398856"/>
                  </a:lnTo>
                  <a:lnTo>
                    <a:pt x="1122349" y="356222"/>
                  </a:lnTo>
                  <a:lnTo>
                    <a:pt x="1103045" y="315239"/>
                  </a:lnTo>
                  <a:lnTo>
                    <a:pt x="1080731" y="276085"/>
                  </a:lnTo>
                  <a:lnTo>
                    <a:pt x="1055560" y="238874"/>
                  </a:lnTo>
                  <a:lnTo>
                    <a:pt x="1027684" y="203796"/>
                  </a:lnTo>
                  <a:lnTo>
                    <a:pt x="997242" y="170967"/>
                  </a:lnTo>
                  <a:lnTo>
                    <a:pt x="964399" y="140550"/>
                  </a:lnTo>
                  <a:lnTo>
                    <a:pt x="929284" y="112699"/>
                  </a:lnTo>
                  <a:lnTo>
                    <a:pt x="892073" y="87553"/>
                  </a:lnTo>
                  <a:lnTo>
                    <a:pt x="852881" y="65278"/>
                  </a:lnTo>
                  <a:lnTo>
                    <a:pt x="811898" y="45999"/>
                  </a:lnTo>
                  <a:lnTo>
                    <a:pt x="769239" y="29895"/>
                  </a:lnTo>
                  <a:lnTo>
                    <a:pt x="725068" y="17081"/>
                  </a:lnTo>
                  <a:lnTo>
                    <a:pt x="679526" y="7734"/>
                  </a:lnTo>
                  <a:lnTo>
                    <a:pt x="632777" y="1993"/>
                  </a:lnTo>
                  <a:lnTo>
                    <a:pt x="584974" y="12"/>
                  </a:lnTo>
                  <a:lnTo>
                    <a:pt x="584974" y="225323"/>
                  </a:lnTo>
                  <a:lnTo>
                    <a:pt x="633501" y="228663"/>
                  </a:lnTo>
                  <a:lnTo>
                    <a:pt x="680046" y="238239"/>
                  </a:lnTo>
                  <a:lnTo>
                    <a:pt x="724192" y="253606"/>
                  </a:lnTo>
                  <a:lnTo>
                    <a:pt x="765505" y="274358"/>
                  </a:lnTo>
                  <a:lnTo>
                    <a:pt x="803554" y="300050"/>
                  </a:lnTo>
                  <a:lnTo>
                    <a:pt x="837933" y="330288"/>
                  </a:lnTo>
                  <a:lnTo>
                    <a:pt x="868210" y="364617"/>
                  </a:lnTo>
                  <a:lnTo>
                    <a:pt x="893953" y="402640"/>
                  </a:lnTo>
                  <a:lnTo>
                    <a:pt x="914755" y="443915"/>
                  </a:lnTo>
                  <a:lnTo>
                    <a:pt x="930186" y="488035"/>
                  </a:lnTo>
                  <a:lnTo>
                    <a:pt x="939825" y="534555"/>
                  </a:lnTo>
                  <a:lnTo>
                    <a:pt x="943254" y="584466"/>
                  </a:lnTo>
                  <a:lnTo>
                    <a:pt x="939952" y="633183"/>
                  </a:lnTo>
                  <a:lnTo>
                    <a:pt x="930402" y="679818"/>
                  </a:lnTo>
                  <a:lnTo>
                    <a:pt x="915022" y="724039"/>
                  </a:lnTo>
                  <a:lnTo>
                    <a:pt x="894257" y="765416"/>
                  </a:lnTo>
                  <a:lnTo>
                    <a:pt x="868527" y="803541"/>
                  </a:lnTo>
                  <a:lnTo>
                    <a:pt x="838238" y="837971"/>
                  </a:lnTo>
                  <a:lnTo>
                    <a:pt x="803846" y="868286"/>
                  </a:lnTo>
                  <a:lnTo>
                    <a:pt x="765746" y="894054"/>
                  </a:lnTo>
                  <a:lnTo>
                    <a:pt x="724395" y="914869"/>
                  </a:lnTo>
                  <a:lnTo>
                    <a:pt x="680186" y="930275"/>
                  </a:lnTo>
                  <a:lnTo>
                    <a:pt x="633577" y="939876"/>
                  </a:lnTo>
                  <a:lnTo>
                    <a:pt x="584276" y="943254"/>
                  </a:lnTo>
                  <a:lnTo>
                    <a:pt x="559269" y="942378"/>
                  </a:lnTo>
                  <a:lnTo>
                    <a:pt x="534733" y="939800"/>
                  </a:lnTo>
                  <a:lnTo>
                    <a:pt x="510717" y="935609"/>
                  </a:lnTo>
                  <a:lnTo>
                    <a:pt x="487260" y="929868"/>
                  </a:lnTo>
                  <a:lnTo>
                    <a:pt x="444068" y="954938"/>
                  </a:lnTo>
                  <a:lnTo>
                    <a:pt x="398284" y="964692"/>
                  </a:lnTo>
                  <a:lnTo>
                    <a:pt x="361975" y="965695"/>
                  </a:lnTo>
                  <a:lnTo>
                    <a:pt x="347192" y="964577"/>
                  </a:lnTo>
                  <a:lnTo>
                    <a:pt x="367741" y="946200"/>
                  </a:lnTo>
                  <a:lnTo>
                    <a:pt x="381812" y="925461"/>
                  </a:lnTo>
                  <a:lnTo>
                    <a:pt x="390563" y="905484"/>
                  </a:lnTo>
                  <a:lnTo>
                    <a:pt x="395211" y="889406"/>
                  </a:lnTo>
                  <a:lnTo>
                    <a:pt x="353720" y="859345"/>
                  </a:lnTo>
                  <a:lnTo>
                    <a:pt x="316992" y="823810"/>
                  </a:lnTo>
                  <a:lnTo>
                    <a:pt x="285597" y="783386"/>
                  </a:lnTo>
                  <a:lnTo>
                    <a:pt x="260146" y="738670"/>
                  </a:lnTo>
                  <a:lnTo>
                    <a:pt x="241211" y="690232"/>
                  </a:lnTo>
                  <a:lnTo>
                    <a:pt x="229412" y="638670"/>
                  </a:lnTo>
                  <a:lnTo>
                    <a:pt x="225310" y="584568"/>
                  </a:lnTo>
                  <a:lnTo>
                    <a:pt x="0" y="584568"/>
                  </a:lnTo>
                  <a:lnTo>
                    <a:pt x="1968" y="632460"/>
                  </a:lnTo>
                  <a:lnTo>
                    <a:pt x="7696" y="679297"/>
                  </a:lnTo>
                  <a:lnTo>
                    <a:pt x="17043" y="724916"/>
                  </a:lnTo>
                  <a:lnTo>
                    <a:pt x="29857" y="769162"/>
                  </a:lnTo>
                  <a:lnTo>
                    <a:pt x="45999" y="811885"/>
                  </a:lnTo>
                  <a:lnTo>
                    <a:pt x="65303" y="852957"/>
                  </a:lnTo>
                  <a:lnTo>
                    <a:pt x="87630" y="892200"/>
                  </a:lnTo>
                  <a:lnTo>
                    <a:pt x="112826" y="929474"/>
                  </a:lnTo>
                  <a:lnTo>
                    <a:pt x="140741" y="964628"/>
                  </a:lnTo>
                  <a:lnTo>
                    <a:pt x="171221" y="997521"/>
                  </a:lnTo>
                  <a:lnTo>
                    <a:pt x="204127" y="1027988"/>
                  </a:lnTo>
                  <a:lnTo>
                    <a:pt x="239293" y="1055890"/>
                  </a:lnTo>
                  <a:lnTo>
                    <a:pt x="276580" y="1081062"/>
                  </a:lnTo>
                  <a:lnTo>
                    <a:pt x="315836" y="1103376"/>
                  </a:lnTo>
                  <a:lnTo>
                    <a:pt x="356908" y="1122667"/>
                  </a:lnTo>
                  <a:lnTo>
                    <a:pt x="399656" y="1138783"/>
                  </a:lnTo>
                  <a:lnTo>
                    <a:pt x="443915" y="1151585"/>
                  </a:lnTo>
                  <a:lnTo>
                    <a:pt x="489534" y="1160907"/>
                  </a:lnTo>
                  <a:lnTo>
                    <a:pt x="536371" y="1166622"/>
                  </a:lnTo>
                  <a:lnTo>
                    <a:pt x="584860" y="1168539"/>
                  </a:lnTo>
                  <a:lnTo>
                    <a:pt x="632828" y="1166545"/>
                  </a:lnTo>
                  <a:lnTo>
                    <a:pt x="679615" y="1160792"/>
                  </a:lnTo>
                  <a:lnTo>
                    <a:pt x="725195" y="1151432"/>
                  </a:lnTo>
                  <a:lnTo>
                    <a:pt x="769404" y="1138605"/>
                  </a:lnTo>
                  <a:lnTo>
                    <a:pt x="812088" y="1122464"/>
                  </a:lnTo>
                  <a:lnTo>
                    <a:pt x="853122" y="1103160"/>
                  </a:lnTo>
                  <a:lnTo>
                    <a:pt x="892327" y="1080833"/>
                  </a:lnTo>
                  <a:lnTo>
                    <a:pt x="929563" y="1055649"/>
                  </a:lnTo>
                  <a:lnTo>
                    <a:pt x="964692" y="1027747"/>
                  </a:lnTo>
                  <a:lnTo>
                    <a:pt x="997559" y="997280"/>
                  </a:lnTo>
                  <a:lnTo>
                    <a:pt x="1028001" y="964399"/>
                  </a:lnTo>
                  <a:lnTo>
                    <a:pt x="1055878" y="929259"/>
                  </a:lnTo>
                  <a:lnTo>
                    <a:pt x="1081049" y="891997"/>
                  </a:lnTo>
                  <a:lnTo>
                    <a:pt x="1103337" y="852779"/>
                  </a:lnTo>
                  <a:lnTo>
                    <a:pt x="1122629" y="811733"/>
                  </a:lnTo>
                  <a:lnTo>
                    <a:pt x="1138745" y="769035"/>
                  </a:lnTo>
                  <a:lnTo>
                    <a:pt x="1151547" y="724814"/>
                  </a:lnTo>
                  <a:lnTo>
                    <a:pt x="1160881" y="679234"/>
                  </a:lnTo>
                  <a:lnTo>
                    <a:pt x="1166596" y="632434"/>
                  </a:lnTo>
                  <a:lnTo>
                    <a:pt x="1168539" y="583069"/>
                  </a:lnTo>
                  <a:close/>
                </a:path>
              </a:pathLst>
            </a:custGeom>
            <a:solidFill>
              <a:srgbClr val="3C277B"/>
            </a:solidFill>
          </p:spPr>
          <p:txBody>
            <a:bodyPr wrap="square" lIns="0" tIns="0" rIns="0" bIns="0" rtlCol="0"/>
            <a:lstStyle/>
            <a:p>
              <a:endParaRPr/>
            </a:p>
          </p:txBody>
        </p:sp>
      </p:grpSp>
      <p:sp>
        <p:nvSpPr>
          <p:cNvPr id="14" name="object 14"/>
          <p:cNvSpPr txBox="1">
            <a:spLocks noGrp="1"/>
          </p:cNvSpPr>
          <p:nvPr>
            <p:ph type="title"/>
          </p:nvPr>
        </p:nvSpPr>
        <p:spPr>
          <a:xfrm>
            <a:off x="551097" y="1083146"/>
            <a:ext cx="8959926" cy="442439"/>
          </a:xfrm>
          <a:prstGeom prst="rect">
            <a:avLst/>
          </a:prstGeom>
        </p:spPr>
        <p:txBody>
          <a:bodyPr vert="horz" wrap="square" lIns="0" tIns="8856" rIns="0" bIns="0" rtlCol="0" anchor="t">
            <a:spAutoFit/>
          </a:bodyPr>
          <a:lstStyle/>
          <a:p>
            <a:pPr marL="7620">
              <a:spcBef>
                <a:spcPts val="69"/>
              </a:spcBef>
            </a:pPr>
            <a:r>
              <a:rPr lang="nl-NL" sz="2750" dirty="0"/>
              <a:t>Leeswijzer</a:t>
            </a:r>
            <a:endParaRPr lang="nl-NL" sz="2750" spc="-6" dirty="0">
              <a:ea typeface="Verdana"/>
            </a:endParaRPr>
          </a:p>
        </p:txBody>
      </p:sp>
      <p:sp>
        <p:nvSpPr>
          <p:cNvPr id="15" name="object 16">
            <a:extLst>
              <a:ext uri="{FF2B5EF4-FFF2-40B4-BE49-F238E27FC236}">
                <a16:creationId xmlns:a16="http://schemas.microsoft.com/office/drawing/2014/main" id="{62CC1183-82D5-1A05-1D73-9B2D08E42F13}"/>
              </a:ext>
            </a:extLst>
          </p:cNvPr>
          <p:cNvSpPr txBox="1"/>
          <p:nvPr/>
        </p:nvSpPr>
        <p:spPr>
          <a:xfrm>
            <a:off x="583232" y="1850488"/>
            <a:ext cx="10589065" cy="1207716"/>
          </a:xfrm>
          <a:prstGeom prst="rect">
            <a:avLst/>
          </a:prstGeom>
        </p:spPr>
        <p:txBody>
          <a:bodyPr vert="horz" wrap="square" lIns="0" tIns="7316" rIns="0" bIns="0" rtlCol="0" anchor="t">
            <a:spAutoFit/>
          </a:bodyPr>
          <a:lstStyle/>
          <a:p>
            <a:r>
              <a:rPr lang="nl-NL" sz="1950" dirty="0">
                <a:solidFill>
                  <a:srgbClr val="3C277B"/>
                </a:solidFill>
                <a:latin typeface="Verdana"/>
                <a:cs typeface="Verdana"/>
              </a:rPr>
              <a:t>Dit document is een vrolijke verzameling van werkvormen, stellingen en vragen uit het Hoe Dan?-campagnemateriaal. Gebruik het om het onderwerp sociale veiligheid op de agenda te zetten van je team of van de OR, of bereid hiermee een sessie voor over de zorg van morgen en verzamel de resultaten. </a:t>
            </a:r>
            <a:endParaRPr lang="nl-NL" sz="1971" dirty="0">
              <a:solidFill>
                <a:srgbClr val="3C277B"/>
              </a:solidFill>
              <a:latin typeface="Verdana"/>
              <a:cs typeface="Verdana"/>
            </a:endParaRPr>
          </a:p>
        </p:txBody>
      </p:sp>
      <p:sp>
        <p:nvSpPr>
          <p:cNvPr id="22" name="object 16">
            <a:extLst>
              <a:ext uri="{FF2B5EF4-FFF2-40B4-BE49-F238E27FC236}">
                <a16:creationId xmlns:a16="http://schemas.microsoft.com/office/drawing/2014/main" id="{135D9298-8D93-60C4-CE9C-7F9A73207CAD}"/>
              </a:ext>
            </a:extLst>
          </p:cNvPr>
          <p:cNvSpPr txBox="1"/>
          <p:nvPr/>
        </p:nvSpPr>
        <p:spPr>
          <a:xfrm>
            <a:off x="562671" y="3287327"/>
            <a:ext cx="10727351" cy="930717"/>
          </a:xfrm>
          <a:prstGeom prst="rect">
            <a:avLst/>
          </a:prstGeom>
        </p:spPr>
        <p:txBody>
          <a:bodyPr vert="horz" wrap="square" lIns="0" tIns="7316" rIns="0" bIns="0" rtlCol="0" anchor="t">
            <a:spAutoFit/>
          </a:bodyPr>
          <a:lstStyle/>
          <a:p>
            <a:r>
              <a:rPr lang="nl-NL" sz="2000" dirty="0">
                <a:solidFill>
                  <a:srgbClr val="3C277B"/>
                </a:solidFill>
                <a:latin typeface="Verdana"/>
                <a:ea typeface="Verdana"/>
              </a:rPr>
              <a:t>Want dat laatste is natuurlijk harstikke belangrijk. Het begint met een goed gesprek. Maar dan? Zet ideeën en inbreng om in acties, volg ze op, en blijf in gesprek met elkaar. Ook daar kan dit document en het andere materiaal bij helpen.</a:t>
            </a:r>
            <a:endParaRPr lang="nl-NL" sz="1971" dirty="0">
              <a:solidFill>
                <a:srgbClr val="3C277B"/>
              </a:solidFill>
              <a:latin typeface="Verdana"/>
              <a:cs typeface="Verdana"/>
            </a:endParaRPr>
          </a:p>
        </p:txBody>
      </p:sp>
      <p:sp>
        <p:nvSpPr>
          <p:cNvPr id="23" name="object 16">
            <a:extLst>
              <a:ext uri="{FF2B5EF4-FFF2-40B4-BE49-F238E27FC236}">
                <a16:creationId xmlns:a16="http://schemas.microsoft.com/office/drawing/2014/main" id="{0316E392-0749-F036-F7AC-3D74A731263E}"/>
              </a:ext>
            </a:extLst>
          </p:cNvPr>
          <p:cNvSpPr txBox="1"/>
          <p:nvPr/>
        </p:nvSpPr>
        <p:spPr>
          <a:xfrm>
            <a:off x="562349" y="4507943"/>
            <a:ext cx="10975393" cy="746051"/>
          </a:xfrm>
          <a:prstGeom prst="rect">
            <a:avLst/>
          </a:prstGeom>
        </p:spPr>
        <p:txBody>
          <a:bodyPr vert="horz" wrap="square" lIns="0" tIns="7316" rIns="0" bIns="0" rtlCol="0" anchor="t">
            <a:spAutoFit/>
          </a:bodyPr>
          <a:lstStyle/>
          <a:p>
            <a:r>
              <a:rPr lang="nl-NL" sz="1600" dirty="0">
                <a:solidFill>
                  <a:schemeClr val="bg1">
                    <a:lumMod val="65000"/>
                  </a:schemeClr>
                </a:solidFill>
                <a:latin typeface="Verdana"/>
                <a:cs typeface="Verdana"/>
              </a:rPr>
              <a:t>Hoe Dan? is een campagne van Over Morgen, een initiatief van AO VVT. Kijk op </a:t>
            </a:r>
            <a:r>
              <a:rPr lang="nl-NL" sz="1600" dirty="0" err="1">
                <a:solidFill>
                  <a:schemeClr val="bg1">
                    <a:lumMod val="65000"/>
                  </a:schemeClr>
                </a:solidFill>
                <a:latin typeface="Verdana"/>
                <a:cs typeface="Verdana"/>
                <a:hlinkClick r:id="rId9"/>
              </a:rPr>
              <a:t>www.vvtovermorgen.n</a:t>
            </a:r>
            <a:r>
              <a:rPr lang="nl-NL" sz="1600" dirty="0" err="1">
                <a:solidFill>
                  <a:schemeClr val="bg1">
                    <a:lumMod val="65000"/>
                  </a:schemeClr>
                </a:solidFill>
                <a:latin typeface="Verdana"/>
                <a:cs typeface="Verdana"/>
              </a:rPr>
              <a:t>l</a:t>
            </a:r>
            <a:r>
              <a:rPr lang="nl-NL" sz="1600" dirty="0">
                <a:solidFill>
                  <a:schemeClr val="bg1">
                    <a:lumMod val="65000"/>
                  </a:schemeClr>
                </a:solidFill>
                <a:latin typeface="Verdana"/>
                <a:cs typeface="Verdana"/>
              </a:rPr>
              <a:t> voor alle onderdelen.</a:t>
            </a:r>
          </a:p>
          <a:p>
            <a:endParaRPr lang="nl-NL" sz="1600" dirty="0">
              <a:solidFill>
                <a:schemeClr val="bg1">
                  <a:lumMod val="65000"/>
                </a:schemeClr>
              </a:solidFill>
              <a:latin typeface="Verdana"/>
              <a:cs typeface="Verdana"/>
            </a:endParaRPr>
          </a:p>
        </p:txBody>
      </p:sp>
      <p:sp>
        <p:nvSpPr>
          <p:cNvPr id="24" name="Holder 6">
            <a:extLst>
              <a:ext uri="{FF2B5EF4-FFF2-40B4-BE49-F238E27FC236}">
                <a16:creationId xmlns:a16="http://schemas.microsoft.com/office/drawing/2014/main" id="{4CEEAEC4-D6A8-5472-47A9-96D243D83D9B}"/>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3</a:t>
            </a:fld>
            <a:endParaRPr lang="nl-NL" dirty="0"/>
          </a:p>
        </p:txBody>
      </p:sp>
    </p:spTree>
    <p:extLst>
      <p:ext uri="{BB962C8B-B14F-4D97-AF65-F5344CB8AC3E}">
        <p14:creationId xmlns:p14="http://schemas.microsoft.com/office/powerpoint/2010/main" val="601769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28" y="444468"/>
            <a:ext cx="12191144" cy="3659269"/>
            <a:chOff x="0" y="732961"/>
            <a:chExt cx="20104100" cy="6034405"/>
          </a:xfrm>
        </p:grpSpPr>
        <p:sp>
          <p:nvSpPr>
            <p:cNvPr id="3" name="object 3"/>
            <p:cNvSpPr/>
            <p:nvPr/>
          </p:nvSpPr>
          <p:spPr>
            <a:xfrm>
              <a:off x="18156569" y="902478"/>
              <a:ext cx="869315" cy="863600"/>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17771292" y="2031284"/>
              <a:ext cx="442467" cy="134628"/>
            </a:xfrm>
            <a:prstGeom prst="rect">
              <a:avLst/>
            </a:prstGeom>
          </p:spPr>
        </p:pic>
        <p:pic>
          <p:nvPicPr>
            <p:cNvPr id="5" name="object 5"/>
            <p:cNvPicPr/>
            <p:nvPr/>
          </p:nvPicPr>
          <p:blipFill>
            <a:blip r:embed="rId4" cstate="screen">
              <a:extLst>
                <a:ext uri="{28A0092B-C50C-407E-A947-70E740481C1C}">
                  <a14:useLocalDpi xmlns:a14="http://schemas.microsoft.com/office/drawing/2010/main"/>
                </a:ext>
              </a:extLst>
            </a:blip>
            <a:stretch>
              <a:fillRect/>
            </a:stretch>
          </p:blipFill>
          <p:spPr>
            <a:xfrm>
              <a:off x="18240105" y="2031549"/>
              <a:ext cx="85829" cy="130969"/>
            </a:xfrm>
            <a:prstGeom prst="rect">
              <a:avLst/>
            </a:prstGeom>
          </p:spPr>
        </p:pic>
        <p:pic>
          <p:nvPicPr>
            <p:cNvPr id="6" name="object 6"/>
            <p:cNvPicPr/>
            <p:nvPr/>
          </p:nvPicPr>
          <p:blipFill>
            <a:blip r:embed="rId5" cstate="screen">
              <a:extLst>
                <a:ext uri="{28A0092B-C50C-407E-A947-70E740481C1C}">
                  <a14:useLocalDpi xmlns:a14="http://schemas.microsoft.com/office/drawing/2010/main"/>
                </a:ext>
              </a:extLst>
            </a:blip>
            <a:stretch>
              <a:fillRect/>
            </a:stretch>
          </p:blipFill>
          <p:spPr>
            <a:xfrm>
              <a:off x="18423238" y="2031287"/>
              <a:ext cx="203501" cy="131231"/>
            </a:xfrm>
            <a:prstGeom prst="rect">
              <a:avLst/>
            </a:prstGeom>
          </p:spPr>
        </p:pic>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18651770" y="2031284"/>
              <a:ext cx="144801" cy="134624"/>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18822651" y="2031286"/>
              <a:ext cx="237673" cy="186800"/>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19087186" y="2031288"/>
              <a:ext cx="134372" cy="134624"/>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19247893" y="2031287"/>
              <a:ext cx="127839" cy="131231"/>
            </a:xfrm>
            <a:prstGeom prst="rect">
              <a:avLst/>
            </a:prstGeom>
          </p:spPr>
        </p:pic>
        <p:sp>
          <p:nvSpPr>
            <p:cNvPr id="11" name="object 11"/>
            <p:cNvSpPr/>
            <p:nvPr/>
          </p:nvSpPr>
          <p:spPr>
            <a:xfrm>
              <a:off x="18013452" y="732961"/>
              <a:ext cx="584835" cy="584835"/>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12" name="object 12"/>
            <p:cNvSpPr/>
            <p:nvPr/>
          </p:nvSpPr>
          <p:spPr>
            <a:xfrm>
              <a:off x="18013440" y="732973"/>
              <a:ext cx="1169035" cy="1169035"/>
            </a:xfrm>
            <a:custGeom>
              <a:avLst/>
              <a:gdLst/>
              <a:ahLst/>
              <a:cxnLst/>
              <a:rect l="l" t="t" r="r" b="b"/>
              <a:pathLst>
                <a:path w="1169034" h="1169035">
                  <a:moveTo>
                    <a:pt x="584974" y="12"/>
                  </a:moveTo>
                  <a:lnTo>
                    <a:pt x="584758" y="0"/>
                  </a:lnTo>
                  <a:lnTo>
                    <a:pt x="584657" y="225310"/>
                  </a:lnTo>
                  <a:lnTo>
                    <a:pt x="584860" y="225310"/>
                  </a:lnTo>
                  <a:lnTo>
                    <a:pt x="584974" y="12"/>
                  </a:lnTo>
                  <a:close/>
                </a:path>
                <a:path w="1169034" h="1169035">
                  <a:moveTo>
                    <a:pt x="1168539" y="583069"/>
                  </a:moveTo>
                  <a:lnTo>
                    <a:pt x="1166507" y="535266"/>
                  </a:lnTo>
                  <a:lnTo>
                    <a:pt x="1160729" y="488530"/>
                  </a:lnTo>
                  <a:lnTo>
                    <a:pt x="1151343" y="443014"/>
                  </a:lnTo>
                  <a:lnTo>
                    <a:pt x="1138504" y="398856"/>
                  </a:lnTo>
                  <a:lnTo>
                    <a:pt x="1122349" y="356222"/>
                  </a:lnTo>
                  <a:lnTo>
                    <a:pt x="1103045" y="315239"/>
                  </a:lnTo>
                  <a:lnTo>
                    <a:pt x="1080731" y="276085"/>
                  </a:lnTo>
                  <a:lnTo>
                    <a:pt x="1055560" y="238874"/>
                  </a:lnTo>
                  <a:lnTo>
                    <a:pt x="1027684" y="203796"/>
                  </a:lnTo>
                  <a:lnTo>
                    <a:pt x="997242" y="170967"/>
                  </a:lnTo>
                  <a:lnTo>
                    <a:pt x="964399" y="140550"/>
                  </a:lnTo>
                  <a:lnTo>
                    <a:pt x="929284" y="112699"/>
                  </a:lnTo>
                  <a:lnTo>
                    <a:pt x="892073" y="87553"/>
                  </a:lnTo>
                  <a:lnTo>
                    <a:pt x="852881" y="65278"/>
                  </a:lnTo>
                  <a:lnTo>
                    <a:pt x="811898" y="45999"/>
                  </a:lnTo>
                  <a:lnTo>
                    <a:pt x="769239" y="29895"/>
                  </a:lnTo>
                  <a:lnTo>
                    <a:pt x="725068" y="17081"/>
                  </a:lnTo>
                  <a:lnTo>
                    <a:pt x="679526" y="7734"/>
                  </a:lnTo>
                  <a:lnTo>
                    <a:pt x="632777" y="1993"/>
                  </a:lnTo>
                  <a:lnTo>
                    <a:pt x="584974" y="12"/>
                  </a:lnTo>
                  <a:lnTo>
                    <a:pt x="584974" y="225323"/>
                  </a:lnTo>
                  <a:lnTo>
                    <a:pt x="633501" y="228663"/>
                  </a:lnTo>
                  <a:lnTo>
                    <a:pt x="680046" y="238239"/>
                  </a:lnTo>
                  <a:lnTo>
                    <a:pt x="724192" y="253606"/>
                  </a:lnTo>
                  <a:lnTo>
                    <a:pt x="765505" y="274358"/>
                  </a:lnTo>
                  <a:lnTo>
                    <a:pt x="803554" y="300050"/>
                  </a:lnTo>
                  <a:lnTo>
                    <a:pt x="837933" y="330288"/>
                  </a:lnTo>
                  <a:lnTo>
                    <a:pt x="868210" y="364617"/>
                  </a:lnTo>
                  <a:lnTo>
                    <a:pt x="893953" y="402640"/>
                  </a:lnTo>
                  <a:lnTo>
                    <a:pt x="914755" y="443915"/>
                  </a:lnTo>
                  <a:lnTo>
                    <a:pt x="930186" y="488035"/>
                  </a:lnTo>
                  <a:lnTo>
                    <a:pt x="939825" y="534555"/>
                  </a:lnTo>
                  <a:lnTo>
                    <a:pt x="943254" y="584466"/>
                  </a:lnTo>
                  <a:lnTo>
                    <a:pt x="939952" y="633183"/>
                  </a:lnTo>
                  <a:lnTo>
                    <a:pt x="930402" y="679818"/>
                  </a:lnTo>
                  <a:lnTo>
                    <a:pt x="915022" y="724039"/>
                  </a:lnTo>
                  <a:lnTo>
                    <a:pt x="894257" y="765416"/>
                  </a:lnTo>
                  <a:lnTo>
                    <a:pt x="868527" y="803541"/>
                  </a:lnTo>
                  <a:lnTo>
                    <a:pt x="838238" y="837971"/>
                  </a:lnTo>
                  <a:lnTo>
                    <a:pt x="803846" y="868286"/>
                  </a:lnTo>
                  <a:lnTo>
                    <a:pt x="765746" y="894054"/>
                  </a:lnTo>
                  <a:lnTo>
                    <a:pt x="724395" y="914869"/>
                  </a:lnTo>
                  <a:lnTo>
                    <a:pt x="680186" y="930275"/>
                  </a:lnTo>
                  <a:lnTo>
                    <a:pt x="633577" y="939876"/>
                  </a:lnTo>
                  <a:lnTo>
                    <a:pt x="584276" y="943254"/>
                  </a:lnTo>
                  <a:lnTo>
                    <a:pt x="559269" y="942378"/>
                  </a:lnTo>
                  <a:lnTo>
                    <a:pt x="534733" y="939800"/>
                  </a:lnTo>
                  <a:lnTo>
                    <a:pt x="510717" y="935609"/>
                  </a:lnTo>
                  <a:lnTo>
                    <a:pt x="487260" y="929868"/>
                  </a:lnTo>
                  <a:lnTo>
                    <a:pt x="444068" y="954938"/>
                  </a:lnTo>
                  <a:lnTo>
                    <a:pt x="398284" y="964692"/>
                  </a:lnTo>
                  <a:lnTo>
                    <a:pt x="361975" y="965695"/>
                  </a:lnTo>
                  <a:lnTo>
                    <a:pt x="347192" y="964577"/>
                  </a:lnTo>
                  <a:lnTo>
                    <a:pt x="367741" y="946200"/>
                  </a:lnTo>
                  <a:lnTo>
                    <a:pt x="381812" y="925461"/>
                  </a:lnTo>
                  <a:lnTo>
                    <a:pt x="390563" y="905484"/>
                  </a:lnTo>
                  <a:lnTo>
                    <a:pt x="395211" y="889406"/>
                  </a:lnTo>
                  <a:lnTo>
                    <a:pt x="353720" y="859345"/>
                  </a:lnTo>
                  <a:lnTo>
                    <a:pt x="316992" y="823810"/>
                  </a:lnTo>
                  <a:lnTo>
                    <a:pt x="285597" y="783386"/>
                  </a:lnTo>
                  <a:lnTo>
                    <a:pt x="260146" y="738670"/>
                  </a:lnTo>
                  <a:lnTo>
                    <a:pt x="241211" y="690232"/>
                  </a:lnTo>
                  <a:lnTo>
                    <a:pt x="229412" y="638670"/>
                  </a:lnTo>
                  <a:lnTo>
                    <a:pt x="225310" y="584568"/>
                  </a:lnTo>
                  <a:lnTo>
                    <a:pt x="0" y="584568"/>
                  </a:lnTo>
                  <a:lnTo>
                    <a:pt x="1968" y="632460"/>
                  </a:lnTo>
                  <a:lnTo>
                    <a:pt x="7696" y="679297"/>
                  </a:lnTo>
                  <a:lnTo>
                    <a:pt x="17043" y="724916"/>
                  </a:lnTo>
                  <a:lnTo>
                    <a:pt x="29857" y="769162"/>
                  </a:lnTo>
                  <a:lnTo>
                    <a:pt x="45999" y="811885"/>
                  </a:lnTo>
                  <a:lnTo>
                    <a:pt x="65303" y="852957"/>
                  </a:lnTo>
                  <a:lnTo>
                    <a:pt x="87630" y="892200"/>
                  </a:lnTo>
                  <a:lnTo>
                    <a:pt x="112826" y="929474"/>
                  </a:lnTo>
                  <a:lnTo>
                    <a:pt x="140741" y="964628"/>
                  </a:lnTo>
                  <a:lnTo>
                    <a:pt x="171221" y="997521"/>
                  </a:lnTo>
                  <a:lnTo>
                    <a:pt x="204127" y="1027988"/>
                  </a:lnTo>
                  <a:lnTo>
                    <a:pt x="239293" y="1055890"/>
                  </a:lnTo>
                  <a:lnTo>
                    <a:pt x="276580" y="1081062"/>
                  </a:lnTo>
                  <a:lnTo>
                    <a:pt x="315836" y="1103376"/>
                  </a:lnTo>
                  <a:lnTo>
                    <a:pt x="356908" y="1122667"/>
                  </a:lnTo>
                  <a:lnTo>
                    <a:pt x="399656" y="1138783"/>
                  </a:lnTo>
                  <a:lnTo>
                    <a:pt x="443915" y="1151585"/>
                  </a:lnTo>
                  <a:lnTo>
                    <a:pt x="489534" y="1160907"/>
                  </a:lnTo>
                  <a:lnTo>
                    <a:pt x="536371" y="1166622"/>
                  </a:lnTo>
                  <a:lnTo>
                    <a:pt x="584860" y="1168539"/>
                  </a:lnTo>
                  <a:lnTo>
                    <a:pt x="632828" y="1166545"/>
                  </a:lnTo>
                  <a:lnTo>
                    <a:pt x="679615" y="1160792"/>
                  </a:lnTo>
                  <a:lnTo>
                    <a:pt x="725195" y="1151432"/>
                  </a:lnTo>
                  <a:lnTo>
                    <a:pt x="769404" y="1138605"/>
                  </a:lnTo>
                  <a:lnTo>
                    <a:pt x="812088" y="1122464"/>
                  </a:lnTo>
                  <a:lnTo>
                    <a:pt x="853122" y="1103160"/>
                  </a:lnTo>
                  <a:lnTo>
                    <a:pt x="892327" y="1080833"/>
                  </a:lnTo>
                  <a:lnTo>
                    <a:pt x="929563" y="1055649"/>
                  </a:lnTo>
                  <a:lnTo>
                    <a:pt x="964692" y="1027747"/>
                  </a:lnTo>
                  <a:lnTo>
                    <a:pt x="997559" y="997280"/>
                  </a:lnTo>
                  <a:lnTo>
                    <a:pt x="1028001" y="964399"/>
                  </a:lnTo>
                  <a:lnTo>
                    <a:pt x="1055878" y="929259"/>
                  </a:lnTo>
                  <a:lnTo>
                    <a:pt x="1081049" y="891997"/>
                  </a:lnTo>
                  <a:lnTo>
                    <a:pt x="1103337" y="852779"/>
                  </a:lnTo>
                  <a:lnTo>
                    <a:pt x="1122629" y="811733"/>
                  </a:lnTo>
                  <a:lnTo>
                    <a:pt x="1138745" y="769035"/>
                  </a:lnTo>
                  <a:lnTo>
                    <a:pt x="1151547" y="724814"/>
                  </a:lnTo>
                  <a:lnTo>
                    <a:pt x="1160881" y="679234"/>
                  </a:lnTo>
                  <a:lnTo>
                    <a:pt x="1166596" y="632434"/>
                  </a:lnTo>
                  <a:lnTo>
                    <a:pt x="1168539" y="583069"/>
                  </a:lnTo>
                  <a:close/>
                </a:path>
              </a:pathLst>
            </a:custGeom>
            <a:solidFill>
              <a:srgbClr val="3C277B"/>
            </a:solidFill>
          </p:spPr>
          <p:txBody>
            <a:bodyPr wrap="square" lIns="0" tIns="0" rIns="0" bIns="0" rtlCol="0"/>
            <a:lstStyle/>
            <a:p>
              <a:endParaRPr/>
            </a:p>
          </p:txBody>
        </p:sp>
        <p:sp>
          <p:nvSpPr>
            <p:cNvPr id="13" name="object 13"/>
            <p:cNvSpPr/>
            <p:nvPr/>
          </p:nvSpPr>
          <p:spPr>
            <a:xfrm>
              <a:off x="8141416" y="6031228"/>
              <a:ext cx="922655" cy="735965"/>
            </a:xfrm>
            <a:custGeom>
              <a:avLst/>
              <a:gdLst/>
              <a:ahLst/>
              <a:cxnLst/>
              <a:rect l="l" t="t" r="r" b="b"/>
              <a:pathLst>
                <a:path w="922654" h="735965">
                  <a:moveTo>
                    <a:pt x="0" y="0"/>
                  </a:moveTo>
                  <a:lnTo>
                    <a:pt x="97006" y="325126"/>
                  </a:lnTo>
                  <a:lnTo>
                    <a:pt x="225430" y="510148"/>
                  </a:lnTo>
                  <a:lnTo>
                    <a:pt x="471749" y="624045"/>
                  </a:lnTo>
                  <a:lnTo>
                    <a:pt x="922443" y="735799"/>
                  </a:lnTo>
                  <a:lnTo>
                    <a:pt x="794890" y="549838"/>
                  </a:lnTo>
                  <a:lnTo>
                    <a:pt x="739681" y="413870"/>
                  </a:lnTo>
                  <a:lnTo>
                    <a:pt x="745393" y="261315"/>
                  </a:lnTo>
                  <a:lnTo>
                    <a:pt x="800603" y="25590"/>
                  </a:lnTo>
                  <a:lnTo>
                    <a:pt x="0" y="0"/>
                  </a:lnTo>
                  <a:close/>
                </a:path>
              </a:pathLst>
            </a:custGeom>
            <a:solidFill>
              <a:srgbClr val="E0EFF3"/>
            </a:solidFill>
          </p:spPr>
          <p:txBody>
            <a:bodyPr wrap="square" lIns="0" tIns="0" rIns="0" bIns="0" rtlCol="0"/>
            <a:lstStyle/>
            <a:p>
              <a:endParaRPr/>
            </a:p>
          </p:txBody>
        </p:sp>
      </p:grpSp>
      <p:sp>
        <p:nvSpPr>
          <p:cNvPr id="14" name="object 14"/>
          <p:cNvSpPr txBox="1">
            <a:spLocks noGrp="1"/>
          </p:cNvSpPr>
          <p:nvPr>
            <p:ph type="title"/>
          </p:nvPr>
        </p:nvSpPr>
        <p:spPr>
          <a:prstGeom prst="rect">
            <a:avLst/>
          </a:prstGeom>
        </p:spPr>
        <p:txBody>
          <a:bodyPr vert="horz" wrap="square" lIns="0" tIns="8856" rIns="0" bIns="0" rtlCol="0" anchor="t">
            <a:spAutoFit/>
          </a:bodyPr>
          <a:lstStyle/>
          <a:p>
            <a:pPr marL="7620">
              <a:spcBef>
                <a:spcPts val="69"/>
              </a:spcBef>
            </a:pPr>
            <a:r>
              <a:rPr lang="nl-NL" sz="2750" dirty="0"/>
              <a:t>Inhoudsopgave</a:t>
            </a:r>
            <a:endParaRPr lang="nl-NL" sz="2750" spc="-6" dirty="0">
              <a:ea typeface="Verdana"/>
            </a:endParaRPr>
          </a:p>
        </p:txBody>
      </p:sp>
      <p:sp>
        <p:nvSpPr>
          <p:cNvPr id="16" name="object 16"/>
          <p:cNvSpPr txBox="1"/>
          <p:nvPr/>
        </p:nvSpPr>
        <p:spPr>
          <a:xfrm>
            <a:off x="583234" y="1297792"/>
            <a:ext cx="10204327" cy="3040269"/>
          </a:xfrm>
          <a:prstGeom prst="rect">
            <a:avLst/>
          </a:prstGeom>
        </p:spPr>
        <p:txBody>
          <a:bodyPr vert="horz" wrap="square" lIns="0" tIns="7316" rIns="0" bIns="0" rtlCol="0" anchor="t">
            <a:spAutoFit/>
          </a:bodyPr>
          <a:lstStyle/>
          <a:p>
            <a:pPr marL="457200" indent="-457200">
              <a:lnSpc>
                <a:spcPct val="150000"/>
              </a:lnSpc>
              <a:buFont typeface="+mj-lt"/>
              <a:buAutoNum type="arabicPeriod"/>
            </a:pPr>
            <a:r>
              <a:rPr lang="nl-NL" sz="1971" dirty="0">
                <a:solidFill>
                  <a:srgbClr val="3C277B"/>
                </a:solidFill>
                <a:latin typeface="Verdana"/>
                <a:cs typeface="Verdana"/>
              </a:rPr>
              <a:t>Hoe Dan-campagne</a:t>
            </a:r>
          </a:p>
          <a:p>
            <a:pPr marL="457200" indent="-457200">
              <a:lnSpc>
                <a:spcPct val="150000"/>
              </a:lnSpc>
              <a:buFont typeface="+mj-lt"/>
              <a:buAutoNum type="arabicPeriod"/>
            </a:pPr>
            <a:r>
              <a:rPr lang="nl-NL" sz="1971" dirty="0">
                <a:solidFill>
                  <a:srgbClr val="3C277B"/>
                </a:solidFill>
                <a:latin typeface="Verdana"/>
                <a:cs typeface="Verdana"/>
              </a:rPr>
              <a:t>Aan de slag met het thema sociale veiligheid</a:t>
            </a:r>
          </a:p>
          <a:p>
            <a:pPr marL="457200" indent="-457200">
              <a:lnSpc>
                <a:spcPct val="150000"/>
              </a:lnSpc>
              <a:buFont typeface="+mj-lt"/>
              <a:buAutoNum type="arabicPeriod"/>
            </a:pPr>
            <a:r>
              <a:rPr lang="nl-NL" sz="1971" dirty="0">
                <a:solidFill>
                  <a:srgbClr val="3C277B"/>
                </a:solidFill>
                <a:latin typeface="Verdana"/>
                <a:cs typeface="Verdana"/>
              </a:rPr>
              <a:t>Video's + gesprek over de video's</a:t>
            </a:r>
          </a:p>
          <a:p>
            <a:pPr marL="457200" indent="-457200">
              <a:lnSpc>
                <a:spcPct val="150000"/>
              </a:lnSpc>
              <a:buFont typeface="+mj-lt"/>
              <a:buAutoNum type="arabicPeriod"/>
            </a:pPr>
            <a:r>
              <a:rPr lang="nl-NL" sz="1971" dirty="0">
                <a:solidFill>
                  <a:srgbClr val="3C277B"/>
                </a:solidFill>
                <a:latin typeface="Verdana"/>
                <a:cs typeface="Verdana"/>
              </a:rPr>
              <a:t>Sheets voor een werkoverleg of andere sessie</a:t>
            </a:r>
          </a:p>
          <a:p>
            <a:pPr marL="473075" lvl="1" indent="-457200">
              <a:lnSpc>
                <a:spcPct val="150000"/>
              </a:lnSpc>
              <a:buFont typeface="+mj-lt"/>
              <a:buAutoNum type="arabicPeriod" startAt="2"/>
            </a:pPr>
            <a:r>
              <a:rPr lang="nl-NL" sz="1971" dirty="0">
                <a:solidFill>
                  <a:srgbClr val="3C277B"/>
                </a:solidFill>
                <a:latin typeface="Verdana"/>
                <a:cs typeface="Verdana"/>
              </a:rPr>
              <a:t>Werkvormen voor teamoverleg of andere sessie</a:t>
            </a:r>
          </a:p>
          <a:p>
            <a:pPr marL="473075" lvl="1" indent="-457200">
              <a:lnSpc>
                <a:spcPct val="150000"/>
              </a:lnSpc>
              <a:buFont typeface="+mj-lt"/>
              <a:buAutoNum type="arabicPeriod" startAt="3"/>
            </a:pPr>
            <a:r>
              <a:rPr lang="nl-NL" sz="1971" dirty="0">
                <a:solidFill>
                  <a:srgbClr val="3C277B"/>
                </a:solidFill>
                <a:latin typeface="Verdana"/>
                <a:cs typeface="Verdana"/>
              </a:rPr>
              <a:t>Posters</a:t>
            </a:r>
          </a:p>
          <a:p>
            <a:endParaRPr lang="nl-NL" sz="1971" dirty="0">
              <a:solidFill>
                <a:srgbClr val="3C277B"/>
              </a:solidFill>
              <a:latin typeface="Verdana"/>
              <a:cs typeface="Verdana"/>
            </a:endParaRPr>
          </a:p>
        </p:txBody>
      </p:sp>
      <p:grpSp>
        <p:nvGrpSpPr>
          <p:cNvPr id="15" name="object 43">
            <a:extLst>
              <a:ext uri="{FF2B5EF4-FFF2-40B4-BE49-F238E27FC236}">
                <a16:creationId xmlns:a16="http://schemas.microsoft.com/office/drawing/2014/main" id="{C8DC6C8F-8F01-89C3-730C-9A815AE8EE8C}"/>
              </a:ext>
            </a:extLst>
          </p:cNvPr>
          <p:cNvGrpSpPr/>
          <p:nvPr/>
        </p:nvGrpSpPr>
        <p:grpSpPr>
          <a:xfrm>
            <a:off x="428" y="6444112"/>
            <a:ext cx="12191144" cy="413559"/>
            <a:chOff x="0" y="10626818"/>
            <a:chExt cx="20104100" cy="681990"/>
          </a:xfrm>
        </p:grpSpPr>
        <p:sp>
          <p:nvSpPr>
            <p:cNvPr id="17" name="object 44">
              <a:extLst>
                <a:ext uri="{FF2B5EF4-FFF2-40B4-BE49-F238E27FC236}">
                  <a16:creationId xmlns:a16="http://schemas.microsoft.com/office/drawing/2014/main" id="{369774FC-80E7-3B5B-3B7C-8DED074E60F0}"/>
                </a:ext>
              </a:extLst>
            </p:cNvPr>
            <p:cNvSpPr/>
            <p:nvPr/>
          </p:nvSpPr>
          <p:spPr>
            <a:xfrm>
              <a:off x="0"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3C277B"/>
            </a:solidFill>
          </p:spPr>
          <p:txBody>
            <a:bodyPr wrap="square" lIns="0" tIns="0" rIns="0" bIns="0" rtlCol="0"/>
            <a:lstStyle/>
            <a:p>
              <a:endParaRPr/>
            </a:p>
          </p:txBody>
        </p:sp>
        <p:sp>
          <p:nvSpPr>
            <p:cNvPr id="18" name="object 45">
              <a:extLst>
                <a:ext uri="{FF2B5EF4-FFF2-40B4-BE49-F238E27FC236}">
                  <a16:creationId xmlns:a16="http://schemas.microsoft.com/office/drawing/2014/main" id="{349829D5-F7B0-5F49-3757-940FEBD06F2B}"/>
                </a:ext>
              </a:extLst>
            </p:cNvPr>
            <p:cNvSpPr/>
            <p:nvPr/>
          </p:nvSpPr>
          <p:spPr>
            <a:xfrm>
              <a:off x="2440585" y="10626818"/>
              <a:ext cx="2440940" cy="681990"/>
            </a:xfrm>
            <a:custGeom>
              <a:avLst/>
              <a:gdLst/>
              <a:ahLst/>
              <a:cxnLst/>
              <a:rect l="l" t="t" r="r" b="b"/>
              <a:pathLst>
                <a:path w="2440940" h="681990">
                  <a:moveTo>
                    <a:pt x="2440595" y="0"/>
                  </a:moveTo>
                  <a:lnTo>
                    <a:pt x="0" y="0"/>
                  </a:lnTo>
                  <a:lnTo>
                    <a:pt x="0" y="681738"/>
                  </a:lnTo>
                  <a:lnTo>
                    <a:pt x="2440595" y="681738"/>
                  </a:lnTo>
                  <a:lnTo>
                    <a:pt x="2440595" y="0"/>
                  </a:lnTo>
                  <a:close/>
                </a:path>
              </a:pathLst>
            </a:custGeom>
            <a:solidFill>
              <a:srgbClr val="9ED0DA"/>
            </a:solidFill>
          </p:spPr>
          <p:txBody>
            <a:bodyPr wrap="square" lIns="0" tIns="0" rIns="0" bIns="0" rtlCol="0"/>
            <a:lstStyle/>
            <a:p>
              <a:endParaRPr/>
            </a:p>
          </p:txBody>
        </p:sp>
        <p:sp>
          <p:nvSpPr>
            <p:cNvPr id="19" name="object 46">
              <a:extLst>
                <a:ext uri="{FF2B5EF4-FFF2-40B4-BE49-F238E27FC236}">
                  <a16:creationId xmlns:a16="http://schemas.microsoft.com/office/drawing/2014/main" id="{B61B1D35-D8D4-B0A4-A08F-8B96926731D3}"/>
                </a:ext>
              </a:extLst>
            </p:cNvPr>
            <p:cNvSpPr/>
            <p:nvPr/>
          </p:nvSpPr>
          <p:spPr>
            <a:xfrm>
              <a:off x="4881181"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12AB78"/>
            </a:solidFill>
          </p:spPr>
          <p:txBody>
            <a:bodyPr wrap="square" lIns="0" tIns="0" rIns="0" bIns="0" rtlCol="0"/>
            <a:lstStyle/>
            <a:p>
              <a:endParaRPr/>
            </a:p>
          </p:txBody>
        </p:sp>
        <p:sp>
          <p:nvSpPr>
            <p:cNvPr id="20" name="object 47">
              <a:extLst>
                <a:ext uri="{FF2B5EF4-FFF2-40B4-BE49-F238E27FC236}">
                  <a16:creationId xmlns:a16="http://schemas.microsoft.com/office/drawing/2014/main" id="{4F6C0B19-7648-6B1A-F996-32945C534354}"/>
                </a:ext>
              </a:extLst>
            </p:cNvPr>
            <p:cNvSpPr/>
            <p:nvPr/>
          </p:nvSpPr>
          <p:spPr>
            <a:xfrm>
              <a:off x="7314551" y="10626818"/>
              <a:ext cx="12789535" cy="681990"/>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grpSp>
      <p:sp>
        <p:nvSpPr>
          <p:cNvPr id="21" name="Holder 6">
            <a:extLst>
              <a:ext uri="{FF2B5EF4-FFF2-40B4-BE49-F238E27FC236}">
                <a16:creationId xmlns:a16="http://schemas.microsoft.com/office/drawing/2014/main" id="{D447B28E-26B0-0B34-E785-F212E5E52EBE}"/>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4</a:t>
            </a:fld>
            <a:endParaRPr lang="nl-NL" dirty="0"/>
          </a:p>
        </p:txBody>
      </p:sp>
    </p:spTree>
    <p:extLst>
      <p:ext uri="{BB962C8B-B14F-4D97-AF65-F5344CB8AC3E}">
        <p14:creationId xmlns:p14="http://schemas.microsoft.com/office/powerpoint/2010/main" val="1789625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bg object 16">
            <a:extLst>
              <a:ext uri="{FF2B5EF4-FFF2-40B4-BE49-F238E27FC236}">
                <a16:creationId xmlns:a16="http://schemas.microsoft.com/office/drawing/2014/main" id="{5E147FA8-868B-6397-A4FE-DF780736B560}"/>
              </a:ext>
            </a:extLst>
          </p:cNvPr>
          <p:cNvSpPr/>
          <p:nvPr/>
        </p:nvSpPr>
        <p:spPr>
          <a:xfrm>
            <a:off x="0" y="2789166"/>
            <a:ext cx="12192000" cy="3686583"/>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grpSp>
        <p:nvGrpSpPr>
          <p:cNvPr id="2" name="object 2"/>
          <p:cNvGrpSpPr/>
          <p:nvPr/>
        </p:nvGrpSpPr>
        <p:grpSpPr>
          <a:xfrm>
            <a:off x="10776957" y="444468"/>
            <a:ext cx="972934" cy="900581"/>
            <a:chOff x="17771292" y="732961"/>
            <a:chExt cx="1604440" cy="1485125"/>
          </a:xfrm>
        </p:grpSpPr>
        <p:sp>
          <p:nvSpPr>
            <p:cNvPr id="3" name="object 3"/>
            <p:cNvSpPr/>
            <p:nvPr/>
          </p:nvSpPr>
          <p:spPr>
            <a:xfrm>
              <a:off x="18156569" y="902478"/>
              <a:ext cx="869315" cy="863600"/>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17771292" y="2031284"/>
              <a:ext cx="442467" cy="134628"/>
            </a:xfrm>
            <a:prstGeom prst="rect">
              <a:avLst/>
            </a:prstGeom>
          </p:spPr>
        </p:pic>
        <p:pic>
          <p:nvPicPr>
            <p:cNvPr id="5" name="object 5"/>
            <p:cNvPicPr/>
            <p:nvPr/>
          </p:nvPicPr>
          <p:blipFill>
            <a:blip r:embed="rId4" cstate="screen">
              <a:extLst>
                <a:ext uri="{28A0092B-C50C-407E-A947-70E740481C1C}">
                  <a14:useLocalDpi xmlns:a14="http://schemas.microsoft.com/office/drawing/2010/main"/>
                </a:ext>
              </a:extLst>
            </a:blip>
            <a:stretch>
              <a:fillRect/>
            </a:stretch>
          </p:blipFill>
          <p:spPr>
            <a:xfrm>
              <a:off x="18240105" y="2031549"/>
              <a:ext cx="85829" cy="130969"/>
            </a:xfrm>
            <a:prstGeom prst="rect">
              <a:avLst/>
            </a:prstGeom>
          </p:spPr>
        </p:pic>
        <p:pic>
          <p:nvPicPr>
            <p:cNvPr id="6" name="object 6"/>
            <p:cNvPicPr/>
            <p:nvPr/>
          </p:nvPicPr>
          <p:blipFill>
            <a:blip r:embed="rId5" cstate="screen">
              <a:extLst>
                <a:ext uri="{28A0092B-C50C-407E-A947-70E740481C1C}">
                  <a14:useLocalDpi xmlns:a14="http://schemas.microsoft.com/office/drawing/2010/main"/>
                </a:ext>
              </a:extLst>
            </a:blip>
            <a:stretch>
              <a:fillRect/>
            </a:stretch>
          </p:blipFill>
          <p:spPr>
            <a:xfrm>
              <a:off x="18423238" y="2031287"/>
              <a:ext cx="203501" cy="131231"/>
            </a:xfrm>
            <a:prstGeom prst="rect">
              <a:avLst/>
            </a:prstGeom>
          </p:spPr>
        </p:pic>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18651770" y="2031284"/>
              <a:ext cx="144801" cy="134624"/>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18822651" y="2031286"/>
              <a:ext cx="237673" cy="186800"/>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19087186" y="2031288"/>
              <a:ext cx="134372" cy="134624"/>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19247893" y="2031287"/>
              <a:ext cx="127839" cy="131231"/>
            </a:xfrm>
            <a:prstGeom prst="rect">
              <a:avLst/>
            </a:prstGeom>
          </p:spPr>
        </p:pic>
        <p:sp>
          <p:nvSpPr>
            <p:cNvPr id="11" name="object 11"/>
            <p:cNvSpPr/>
            <p:nvPr/>
          </p:nvSpPr>
          <p:spPr>
            <a:xfrm>
              <a:off x="18013452" y="732961"/>
              <a:ext cx="584835" cy="584835"/>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12" name="object 12"/>
            <p:cNvSpPr/>
            <p:nvPr/>
          </p:nvSpPr>
          <p:spPr>
            <a:xfrm>
              <a:off x="18013440" y="732973"/>
              <a:ext cx="1169035" cy="1169035"/>
            </a:xfrm>
            <a:custGeom>
              <a:avLst/>
              <a:gdLst/>
              <a:ahLst/>
              <a:cxnLst/>
              <a:rect l="l" t="t" r="r" b="b"/>
              <a:pathLst>
                <a:path w="1169034" h="1169035">
                  <a:moveTo>
                    <a:pt x="584974" y="12"/>
                  </a:moveTo>
                  <a:lnTo>
                    <a:pt x="584758" y="0"/>
                  </a:lnTo>
                  <a:lnTo>
                    <a:pt x="584657" y="225310"/>
                  </a:lnTo>
                  <a:lnTo>
                    <a:pt x="584860" y="225310"/>
                  </a:lnTo>
                  <a:lnTo>
                    <a:pt x="584974" y="12"/>
                  </a:lnTo>
                  <a:close/>
                </a:path>
                <a:path w="1169034" h="1169035">
                  <a:moveTo>
                    <a:pt x="1168539" y="583069"/>
                  </a:moveTo>
                  <a:lnTo>
                    <a:pt x="1166507" y="535266"/>
                  </a:lnTo>
                  <a:lnTo>
                    <a:pt x="1160729" y="488530"/>
                  </a:lnTo>
                  <a:lnTo>
                    <a:pt x="1151343" y="443014"/>
                  </a:lnTo>
                  <a:lnTo>
                    <a:pt x="1138504" y="398856"/>
                  </a:lnTo>
                  <a:lnTo>
                    <a:pt x="1122349" y="356222"/>
                  </a:lnTo>
                  <a:lnTo>
                    <a:pt x="1103045" y="315239"/>
                  </a:lnTo>
                  <a:lnTo>
                    <a:pt x="1080731" y="276085"/>
                  </a:lnTo>
                  <a:lnTo>
                    <a:pt x="1055560" y="238874"/>
                  </a:lnTo>
                  <a:lnTo>
                    <a:pt x="1027684" y="203796"/>
                  </a:lnTo>
                  <a:lnTo>
                    <a:pt x="997242" y="170967"/>
                  </a:lnTo>
                  <a:lnTo>
                    <a:pt x="964399" y="140550"/>
                  </a:lnTo>
                  <a:lnTo>
                    <a:pt x="929284" y="112699"/>
                  </a:lnTo>
                  <a:lnTo>
                    <a:pt x="892073" y="87553"/>
                  </a:lnTo>
                  <a:lnTo>
                    <a:pt x="852881" y="65278"/>
                  </a:lnTo>
                  <a:lnTo>
                    <a:pt x="811898" y="45999"/>
                  </a:lnTo>
                  <a:lnTo>
                    <a:pt x="769239" y="29895"/>
                  </a:lnTo>
                  <a:lnTo>
                    <a:pt x="725068" y="17081"/>
                  </a:lnTo>
                  <a:lnTo>
                    <a:pt x="679526" y="7734"/>
                  </a:lnTo>
                  <a:lnTo>
                    <a:pt x="632777" y="1993"/>
                  </a:lnTo>
                  <a:lnTo>
                    <a:pt x="584974" y="12"/>
                  </a:lnTo>
                  <a:lnTo>
                    <a:pt x="584974" y="225323"/>
                  </a:lnTo>
                  <a:lnTo>
                    <a:pt x="633501" y="228663"/>
                  </a:lnTo>
                  <a:lnTo>
                    <a:pt x="680046" y="238239"/>
                  </a:lnTo>
                  <a:lnTo>
                    <a:pt x="724192" y="253606"/>
                  </a:lnTo>
                  <a:lnTo>
                    <a:pt x="765505" y="274358"/>
                  </a:lnTo>
                  <a:lnTo>
                    <a:pt x="803554" y="300050"/>
                  </a:lnTo>
                  <a:lnTo>
                    <a:pt x="837933" y="330288"/>
                  </a:lnTo>
                  <a:lnTo>
                    <a:pt x="868210" y="364617"/>
                  </a:lnTo>
                  <a:lnTo>
                    <a:pt x="893953" y="402640"/>
                  </a:lnTo>
                  <a:lnTo>
                    <a:pt x="914755" y="443915"/>
                  </a:lnTo>
                  <a:lnTo>
                    <a:pt x="930186" y="488035"/>
                  </a:lnTo>
                  <a:lnTo>
                    <a:pt x="939825" y="534555"/>
                  </a:lnTo>
                  <a:lnTo>
                    <a:pt x="943254" y="584466"/>
                  </a:lnTo>
                  <a:lnTo>
                    <a:pt x="939952" y="633183"/>
                  </a:lnTo>
                  <a:lnTo>
                    <a:pt x="930402" y="679818"/>
                  </a:lnTo>
                  <a:lnTo>
                    <a:pt x="915022" y="724039"/>
                  </a:lnTo>
                  <a:lnTo>
                    <a:pt x="894257" y="765416"/>
                  </a:lnTo>
                  <a:lnTo>
                    <a:pt x="868527" y="803541"/>
                  </a:lnTo>
                  <a:lnTo>
                    <a:pt x="838238" y="837971"/>
                  </a:lnTo>
                  <a:lnTo>
                    <a:pt x="803846" y="868286"/>
                  </a:lnTo>
                  <a:lnTo>
                    <a:pt x="765746" y="894054"/>
                  </a:lnTo>
                  <a:lnTo>
                    <a:pt x="724395" y="914869"/>
                  </a:lnTo>
                  <a:lnTo>
                    <a:pt x="680186" y="930275"/>
                  </a:lnTo>
                  <a:lnTo>
                    <a:pt x="633577" y="939876"/>
                  </a:lnTo>
                  <a:lnTo>
                    <a:pt x="584276" y="943254"/>
                  </a:lnTo>
                  <a:lnTo>
                    <a:pt x="559269" y="942378"/>
                  </a:lnTo>
                  <a:lnTo>
                    <a:pt x="534733" y="939800"/>
                  </a:lnTo>
                  <a:lnTo>
                    <a:pt x="510717" y="935609"/>
                  </a:lnTo>
                  <a:lnTo>
                    <a:pt x="487260" y="929868"/>
                  </a:lnTo>
                  <a:lnTo>
                    <a:pt x="444068" y="954938"/>
                  </a:lnTo>
                  <a:lnTo>
                    <a:pt x="398284" y="964692"/>
                  </a:lnTo>
                  <a:lnTo>
                    <a:pt x="361975" y="965695"/>
                  </a:lnTo>
                  <a:lnTo>
                    <a:pt x="347192" y="964577"/>
                  </a:lnTo>
                  <a:lnTo>
                    <a:pt x="367741" y="946200"/>
                  </a:lnTo>
                  <a:lnTo>
                    <a:pt x="381812" y="925461"/>
                  </a:lnTo>
                  <a:lnTo>
                    <a:pt x="390563" y="905484"/>
                  </a:lnTo>
                  <a:lnTo>
                    <a:pt x="395211" y="889406"/>
                  </a:lnTo>
                  <a:lnTo>
                    <a:pt x="353720" y="859345"/>
                  </a:lnTo>
                  <a:lnTo>
                    <a:pt x="316992" y="823810"/>
                  </a:lnTo>
                  <a:lnTo>
                    <a:pt x="285597" y="783386"/>
                  </a:lnTo>
                  <a:lnTo>
                    <a:pt x="260146" y="738670"/>
                  </a:lnTo>
                  <a:lnTo>
                    <a:pt x="241211" y="690232"/>
                  </a:lnTo>
                  <a:lnTo>
                    <a:pt x="229412" y="638670"/>
                  </a:lnTo>
                  <a:lnTo>
                    <a:pt x="225310" y="584568"/>
                  </a:lnTo>
                  <a:lnTo>
                    <a:pt x="0" y="584568"/>
                  </a:lnTo>
                  <a:lnTo>
                    <a:pt x="1968" y="632460"/>
                  </a:lnTo>
                  <a:lnTo>
                    <a:pt x="7696" y="679297"/>
                  </a:lnTo>
                  <a:lnTo>
                    <a:pt x="17043" y="724916"/>
                  </a:lnTo>
                  <a:lnTo>
                    <a:pt x="29857" y="769162"/>
                  </a:lnTo>
                  <a:lnTo>
                    <a:pt x="45999" y="811885"/>
                  </a:lnTo>
                  <a:lnTo>
                    <a:pt x="65303" y="852957"/>
                  </a:lnTo>
                  <a:lnTo>
                    <a:pt x="87630" y="892200"/>
                  </a:lnTo>
                  <a:lnTo>
                    <a:pt x="112826" y="929474"/>
                  </a:lnTo>
                  <a:lnTo>
                    <a:pt x="140741" y="964628"/>
                  </a:lnTo>
                  <a:lnTo>
                    <a:pt x="171221" y="997521"/>
                  </a:lnTo>
                  <a:lnTo>
                    <a:pt x="204127" y="1027988"/>
                  </a:lnTo>
                  <a:lnTo>
                    <a:pt x="239293" y="1055890"/>
                  </a:lnTo>
                  <a:lnTo>
                    <a:pt x="276580" y="1081062"/>
                  </a:lnTo>
                  <a:lnTo>
                    <a:pt x="315836" y="1103376"/>
                  </a:lnTo>
                  <a:lnTo>
                    <a:pt x="356908" y="1122667"/>
                  </a:lnTo>
                  <a:lnTo>
                    <a:pt x="399656" y="1138783"/>
                  </a:lnTo>
                  <a:lnTo>
                    <a:pt x="443915" y="1151585"/>
                  </a:lnTo>
                  <a:lnTo>
                    <a:pt x="489534" y="1160907"/>
                  </a:lnTo>
                  <a:lnTo>
                    <a:pt x="536371" y="1166622"/>
                  </a:lnTo>
                  <a:lnTo>
                    <a:pt x="584860" y="1168539"/>
                  </a:lnTo>
                  <a:lnTo>
                    <a:pt x="632828" y="1166545"/>
                  </a:lnTo>
                  <a:lnTo>
                    <a:pt x="679615" y="1160792"/>
                  </a:lnTo>
                  <a:lnTo>
                    <a:pt x="725195" y="1151432"/>
                  </a:lnTo>
                  <a:lnTo>
                    <a:pt x="769404" y="1138605"/>
                  </a:lnTo>
                  <a:lnTo>
                    <a:pt x="812088" y="1122464"/>
                  </a:lnTo>
                  <a:lnTo>
                    <a:pt x="853122" y="1103160"/>
                  </a:lnTo>
                  <a:lnTo>
                    <a:pt x="892327" y="1080833"/>
                  </a:lnTo>
                  <a:lnTo>
                    <a:pt x="929563" y="1055649"/>
                  </a:lnTo>
                  <a:lnTo>
                    <a:pt x="964692" y="1027747"/>
                  </a:lnTo>
                  <a:lnTo>
                    <a:pt x="997559" y="997280"/>
                  </a:lnTo>
                  <a:lnTo>
                    <a:pt x="1028001" y="964399"/>
                  </a:lnTo>
                  <a:lnTo>
                    <a:pt x="1055878" y="929259"/>
                  </a:lnTo>
                  <a:lnTo>
                    <a:pt x="1081049" y="891997"/>
                  </a:lnTo>
                  <a:lnTo>
                    <a:pt x="1103337" y="852779"/>
                  </a:lnTo>
                  <a:lnTo>
                    <a:pt x="1122629" y="811733"/>
                  </a:lnTo>
                  <a:lnTo>
                    <a:pt x="1138745" y="769035"/>
                  </a:lnTo>
                  <a:lnTo>
                    <a:pt x="1151547" y="724814"/>
                  </a:lnTo>
                  <a:lnTo>
                    <a:pt x="1160881" y="679234"/>
                  </a:lnTo>
                  <a:lnTo>
                    <a:pt x="1166596" y="632434"/>
                  </a:lnTo>
                  <a:lnTo>
                    <a:pt x="1168539" y="583069"/>
                  </a:lnTo>
                  <a:close/>
                </a:path>
              </a:pathLst>
            </a:custGeom>
            <a:solidFill>
              <a:srgbClr val="3C277B"/>
            </a:solidFill>
          </p:spPr>
          <p:txBody>
            <a:bodyPr wrap="square" lIns="0" tIns="0" rIns="0" bIns="0" rtlCol="0"/>
            <a:lstStyle/>
            <a:p>
              <a:endParaRPr/>
            </a:p>
          </p:txBody>
        </p:sp>
      </p:grpSp>
      <p:sp>
        <p:nvSpPr>
          <p:cNvPr id="14" name="object 14"/>
          <p:cNvSpPr txBox="1">
            <a:spLocks noGrp="1"/>
          </p:cNvSpPr>
          <p:nvPr>
            <p:ph type="title"/>
          </p:nvPr>
        </p:nvSpPr>
        <p:spPr>
          <a:xfrm>
            <a:off x="551097" y="558160"/>
            <a:ext cx="8959926" cy="442439"/>
          </a:xfrm>
          <a:prstGeom prst="rect">
            <a:avLst/>
          </a:prstGeom>
        </p:spPr>
        <p:txBody>
          <a:bodyPr vert="horz" wrap="square" lIns="0" tIns="8856" rIns="0" bIns="0" rtlCol="0" anchor="t">
            <a:spAutoFit/>
          </a:bodyPr>
          <a:lstStyle/>
          <a:p>
            <a:pPr marL="7620">
              <a:spcBef>
                <a:spcPts val="69"/>
              </a:spcBef>
            </a:pPr>
            <a:r>
              <a:rPr lang="nl-NL" sz="2750" dirty="0"/>
              <a:t>Hoe Dan?</a:t>
            </a:r>
            <a:endParaRPr lang="nl-NL" sz="2750" spc="-6" dirty="0">
              <a:ea typeface="Verdana"/>
            </a:endParaRPr>
          </a:p>
        </p:txBody>
      </p:sp>
      <p:grpSp>
        <p:nvGrpSpPr>
          <p:cNvPr id="21" name="object 43">
            <a:extLst>
              <a:ext uri="{FF2B5EF4-FFF2-40B4-BE49-F238E27FC236}">
                <a16:creationId xmlns:a16="http://schemas.microsoft.com/office/drawing/2014/main" id="{D7006DC9-81D2-B31F-3653-2BFCBF729DE5}"/>
              </a:ext>
            </a:extLst>
          </p:cNvPr>
          <p:cNvGrpSpPr/>
          <p:nvPr/>
        </p:nvGrpSpPr>
        <p:grpSpPr>
          <a:xfrm>
            <a:off x="428" y="6444112"/>
            <a:ext cx="12191136" cy="413559"/>
            <a:chOff x="0" y="10626818"/>
            <a:chExt cx="20104086" cy="681990"/>
          </a:xfrm>
        </p:grpSpPr>
        <p:sp>
          <p:nvSpPr>
            <p:cNvPr id="17" name="object 44">
              <a:extLst>
                <a:ext uri="{FF2B5EF4-FFF2-40B4-BE49-F238E27FC236}">
                  <a16:creationId xmlns:a16="http://schemas.microsoft.com/office/drawing/2014/main" id="{7CBDCB9E-76FE-1AF2-F4B4-D6194E2DDADF}"/>
                </a:ext>
              </a:extLst>
            </p:cNvPr>
            <p:cNvSpPr/>
            <p:nvPr/>
          </p:nvSpPr>
          <p:spPr>
            <a:xfrm>
              <a:off x="0"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3C277B"/>
            </a:solidFill>
          </p:spPr>
          <p:txBody>
            <a:bodyPr wrap="square" lIns="0" tIns="0" rIns="0" bIns="0" rtlCol="0"/>
            <a:lstStyle/>
            <a:p>
              <a:endParaRPr/>
            </a:p>
          </p:txBody>
        </p:sp>
        <p:sp>
          <p:nvSpPr>
            <p:cNvPr id="18" name="object 45">
              <a:extLst>
                <a:ext uri="{FF2B5EF4-FFF2-40B4-BE49-F238E27FC236}">
                  <a16:creationId xmlns:a16="http://schemas.microsoft.com/office/drawing/2014/main" id="{015052EC-CF29-7EEB-47E1-8F5FF8E6DEDF}"/>
                </a:ext>
              </a:extLst>
            </p:cNvPr>
            <p:cNvSpPr/>
            <p:nvPr/>
          </p:nvSpPr>
          <p:spPr>
            <a:xfrm>
              <a:off x="2440585" y="10626818"/>
              <a:ext cx="2440940" cy="681990"/>
            </a:xfrm>
            <a:custGeom>
              <a:avLst/>
              <a:gdLst/>
              <a:ahLst/>
              <a:cxnLst/>
              <a:rect l="l" t="t" r="r" b="b"/>
              <a:pathLst>
                <a:path w="2440940" h="681990">
                  <a:moveTo>
                    <a:pt x="2440595" y="0"/>
                  </a:moveTo>
                  <a:lnTo>
                    <a:pt x="0" y="0"/>
                  </a:lnTo>
                  <a:lnTo>
                    <a:pt x="0" y="681738"/>
                  </a:lnTo>
                  <a:lnTo>
                    <a:pt x="2440595" y="681738"/>
                  </a:lnTo>
                  <a:lnTo>
                    <a:pt x="2440595" y="0"/>
                  </a:lnTo>
                  <a:close/>
                </a:path>
              </a:pathLst>
            </a:custGeom>
            <a:solidFill>
              <a:srgbClr val="9ED0DA"/>
            </a:solidFill>
          </p:spPr>
          <p:txBody>
            <a:bodyPr wrap="square" lIns="0" tIns="0" rIns="0" bIns="0" rtlCol="0"/>
            <a:lstStyle/>
            <a:p>
              <a:endParaRPr/>
            </a:p>
          </p:txBody>
        </p:sp>
        <p:sp>
          <p:nvSpPr>
            <p:cNvPr id="19" name="object 46">
              <a:extLst>
                <a:ext uri="{FF2B5EF4-FFF2-40B4-BE49-F238E27FC236}">
                  <a16:creationId xmlns:a16="http://schemas.microsoft.com/office/drawing/2014/main" id="{D3F9A1C8-466C-63DC-26DD-9F0C4789D1B7}"/>
                </a:ext>
              </a:extLst>
            </p:cNvPr>
            <p:cNvSpPr/>
            <p:nvPr/>
          </p:nvSpPr>
          <p:spPr>
            <a:xfrm>
              <a:off x="4881181"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12AB78"/>
            </a:solidFill>
          </p:spPr>
          <p:txBody>
            <a:bodyPr wrap="square" lIns="0" tIns="0" rIns="0" bIns="0" rtlCol="0"/>
            <a:lstStyle/>
            <a:p>
              <a:endParaRPr/>
            </a:p>
          </p:txBody>
        </p:sp>
        <p:sp>
          <p:nvSpPr>
            <p:cNvPr id="20" name="object 47">
              <a:extLst>
                <a:ext uri="{FF2B5EF4-FFF2-40B4-BE49-F238E27FC236}">
                  <a16:creationId xmlns:a16="http://schemas.microsoft.com/office/drawing/2014/main" id="{3D34B131-0354-610D-F047-D6D5E41761EE}"/>
                </a:ext>
              </a:extLst>
            </p:cNvPr>
            <p:cNvSpPr/>
            <p:nvPr/>
          </p:nvSpPr>
          <p:spPr>
            <a:xfrm>
              <a:off x="7314551" y="10626818"/>
              <a:ext cx="12789535" cy="681990"/>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grpSp>
      <p:sp>
        <p:nvSpPr>
          <p:cNvPr id="15" name="object 16">
            <a:extLst>
              <a:ext uri="{FF2B5EF4-FFF2-40B4-BE49-F238E27FC236}">
                <a16:creationId xmlns:a16="http://schemas.microsoft.com/office/drawing/2014/main" id="{E17D50D9-BE47-B8B7-D8F4-2651039FB46C}"/>
              </a:ext>
            </a:extLst>
          </p:cNvPr>
          <p:cNvSpPr txBox="1"/>
          <p:nvPr/>
        </p:nvSpPr>
        <p:spPr>
          <a:xfrm>
            <a:off x="583235" y="1297792"/>
            <a:ext cx="8927788" cy="4677512"/>
          </a:xfrm>
          <a:prstGeom prst="rect">
            <a:avLst/>
          </a:prstGeom>
        </p:spPr>
        <p:txBody>
          <a:bodyPr vert="horz" wrap="square" lIns="0" tIns="7316" rIns="0" bIns="0" rtlCol="0" anchor="t">
            <a:spAutoFit/>
          </a:bodyPr>
          <a:lstStyle/>
          <a:p>
            <a:pPr marL="7620" marR="2540">
              <a:lnSpc>
                <a:spcPct val="109300"/>
              </a:lnSpc>
              <a:spcBef>
                <a:spcPts val="58"/>
              </a:spcBef>
            </a:pPr>
            <a:r>
              <a:rPr lang="nl-NL" sz="1950" dirty="0">
                <a:solidFill>
                  <a:srgbClr val="3C277B"/>
                </a:solidFill>
                <a:latin typeface="Verdana"/>
                <a:cs typeface="Verdana"/>
              </a:rPr>
              <a:t>De landelijke campagne Hoe Dan? zoekt de beste ideeën van medewerkers voor de zorg van morgen. </a:t>
            </a:r>
            <a:endParaRPr lang="nl-NL" sz="1950" dirty="0">
              <a:solidFill>
                <a:srgbClr val="000000"/>
              </a:solidFill>
              <a:latin typeface="Calibri"/>
              <a:cs typeface="Calibri"/>
            </a:endParaRPr>
          </a:p>
          <a:p>
            <a:pPr marL="7620" marR="2540">
              <a:lnSpc>
                <a:spcPct val="109300"/>
              </a:lnSpc>
              <a:spcBef>
                <a:spcPts val="57"/>
              </a:spcBef>
            </a:pPr>
            <a:endParaRPr lang="nl-NL" sz="1950" dirty="0">
              <a:solidFill>
                <a:srgbClr val="3C277B"/>
              </a:solidFill>
              <a:latin typeface="Verdana"/>
              <a:cs typeface="Verdana"/>
            </a:endParaRPr>
          </a:p>
          <a:p>
            <a:pPr marL="7620" marR="2540">
              <a:lnSpc>
                <a:spcPct val="109300"/>
              </a:lnSpc>
              <a:spcBef>
                <a:spcPts val="56"/>
              </a:spcBef>
            </a:pPr>
            <a:r>
              <a:rPr lang="nl-NL" sz="1950" dirty="0">
                <a:solidFill>
                  <a:srgbClr val="3C277B"/>
                </a:solidFill>
                <a:latin typeface="Verdana"/>
                <a:cs typeface="Verdana"/>
              </a:rPr>
              <a:t>De boodschap van de campagne:</a:t>
            </a:r>
            <a:endParaRPr lang="nl-NL" sz="1950" dirty="0">
              <a:cs typeface="Calibri"/>
            </a:endParaRPr>
          </a:p>
          <a:p>
            <a:endParaRPr lang="nl-NL" sz="1971" i="1" dirty="0">
              <a:solidFill>
                <a:srgbClr val="3C277B"/>
              </a:solidFill>
              <a:latin typeface="Verdana"/>
              <a:cs typeface="Verdana"/>
            </a:endParaRPr>
          </a:p>
          <a:p>
            <a:r>
              <a:rPr lang="nl-NL" sz="1971" dirty="0">
                <a:solidFill>
                  <a:srgbClr val="3C277B"/>
                </a:solidFill>
                <a:latin typeface="Verdana"/>
                <a:cs typeface="Verdana"/>
              </a:rPr>
              <a:t>Je hebt een prachtig vak in de mooiste sector, waar je écht iets kunt betekenen voor een ander. Tegelijkertijd is het keihard werken en maak je je ook zorgen. De vraag naar zorg stijgt, maar het aantal collega’s niet. </a:t>
            </a:r>
          </a:p>
          <a:p>
            <a:endParaRPr lang="nl-NL" sz="1971" dirty="0">
              <a:solidFill>
                <a:srgbClr val="3C277B"/>
              </a:solidFill>
              <a:latin typeface="Verdana"/>
              <a:cs typeface="Verdana"/>
            </a:endParaRPr>
          </a:p>
          <a:p>
            <a:r>
              <a:rPr lang="nl-NL" sz="1971" dirty="0">
                <a:solidFill>
                  <a:srgbClr val="3C277B"/>
                </a:solidFill>
                <a:latin typeface="Verdana"/>
                <a:cs typeface="Verdana"/>
              </a:rPr>
              <a:t>Ongetwijfeld heb jij of een collega wel eens uitgeroepen: Hoe dan? Hoe gaan we het morgen anders doen dan vandaag? Wat heeft de zorg nodig? Wat heb jij nodig? Als zorgprofessional heb je de beste kijk hierop. Laten we samen antwoorden zoeken. </a:t>
            </a:r>
          </a:p>
          <a:p>
            <a:endParaRPr lang="nl-NL" sz="1971" dirty="0">
              <a:solidFill>
                <a:srgbClr val="3C277B"/>
              </a:solidFill>
              <a:latin typeface="Verdana"/>
              <a:cs typeface="Verdana"/>
            </a:endParaRPr>
          </a:p>
        </p:txBody>
      </p:sp>
      <p:sp>
        <p:nvSpPr>
          <p:cNvPr id="22" name="Holder 6">
            <a:extLst>
              <a:ext uri="{FF2B5EF4-FFF2-40B4-BE49-F238E27FC236}">
                <a16:creationId xmlns:a16="http://schemas.microsoft.com/office/drawing/2014/main" id="{58EBAF86-E39C-565F-CAFA-26B28052005D}"/>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5</a:t>
            </a:fld>
            <a:endParaRPr lang="nl-NL" dirty="0"/>
          </a:p>
        </p:txBody>
      </p:sp>
    </p:spTree>
    <p:extLst>
      <p:ext uri="{BB962C8B-B14F-4D97-AF65-F5344CB8AC3E}">
        <p14:creationId xmlns:p14="http://schemas.microsoft.com/office/powerpoint/2010/main" val="2049419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0776957" y="444468"/>
            <a:ext cx="972934" cy="900581"/>
            <a:chOff x="17771292" y="732961"/>
            <a:chExt cx="1604440" cy="1485125"/>
          </a:xfrm>
        </p:grpSpPr>
        <p:sp>
          <p:nvSpPr>
            <p:cNvPr id="3" name="object 3"/>
            <p:cNvSpPr/>
            <p:nvPr/>
          </p:nvSpPr>
          <p:spPr>
            <a:xfrm>
              <a:off x="18156569" y="902478"/>
              <a:ext cx="869315" cy="863600"/>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17771292" y="2031284"/>
              <a:ext cx="442467" cy="134628"/>
            </a:xfrm>
            <a:prstGeom prst="rect">
              <a:avLst/>
            </a:prstGeom>
          </p:spPr>
        </p:pic>
        <p:pic>
          <p:nvPicPr>
            <p:cNvPr id="5" name="object 5"/>
            <p:cNvPicPr/>
            <p:nvPr/>
          </p:nvPicPr>
          <p:blipFill>
            <a:blip r:embed="rId4" cstate="screen">
              <a:extLst>
                <a:ext uri="{28A0092B-C50C-407E-A947-70E740481C1C}">
                  <a14:useLocalDpi xmlns:a14="http://schemas.microsoft.com/office/drawing/2010/main"/>
                </a:ext>
              </a:extLst>
            </a:blip>
            <a:stretch>
              <a:fillRect/>
            </a:stretch>
          </p:blipFill>
          <p:spPr>
            <a:xfrm>
              <a:off x="18240105" y="2031549"/>
              <a:ext cx="85829" cy="130969"/>
            </a:xfrm>
            <a:prstGeom prst="rect">
              <a:avLst/>
            </a:prstGeom>
          </p:spPr>
        </p:pic>
        <p:pic>
          <p:nvPicPr>
            <p:cNvPr id="6" name="object 6"/>
            <p:cNvPicPr/>
            <p:nvPr/>
          </p:nvPicPr>
          <p:blipFill>
            <a:blip r:embed="rId5" cstate="screen">
              <a:extLst>
                <a:ext uri="{28A0092B-C50C-407E-A947-70E740481C1C}">
                  <a14:useLocalDpi xmlns:a14="http://schemas.microsoft.com/office/drawing/2010/main"/>
                </a:ext>
              </a:extLst>
            </a:blip>
            <a:stretch>
              <a:fillRect/>
            </a:stretch>
          </p:blipFill>
          <p:spPr>
            <a:xfrm>
              <a:off x="18423238" y="2031287"/>
              <a:ext cx="203501" cy="131231"/>
            </a:xfrm>
            <a:prstGeom prst="rect">
              <a:avLst/>
            </a:prstGeom>
          </p:spPr>
        </p:pic>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18651770" y="2031284"/>
              <a:ext cx="144801" cy="134624"/>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18822651" y="2031286"/>
              <a:ext cx="237673" cy="186800"/>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19087186" y="2031288"/>
              <a:ext cx="134372" cy="134624"/>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19247893" y="2031287"/>
              <a:ext cx="127839" cy="131231"/>
            </a:xfrm>
            <a:prstGeom prst="rect">
              <a:avLst/>
            </a:prstGeom>
          </p:spPr>
        </p:pic>
        <p:sp>
          <p:nvSpPr>
            <p:cNvPr id="11" name="object 11"/>
            <p:cNvSpPr/>
            <p:nvPr/>
          </p:nvSpPr>
          <p:spPr>
            <a:xfrm>
              <a:off x="18013452" y="732961"/>
              <a:ext cx="584835" cy="584835"/>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12" name="object 12"/>
            <p:cNvSpPr/>
            <p:nvPr/>
          </p:nvSpPr>
          <p:spPr>
            <a:xfrm>
              <a:off x="18013440" y="732973"/>
              <a:ext cx="1169035" cy="1169035"/>
            </a:xfrm>
            <a:custGeom>
              <a:avLst/>
              <a:gdLst/>
              <a:ahLst/>
              <a:cxnLst/>
              <a:rect l="l" t="t" r="r" b="b"/>
              <a:pathLst>
                <a:path w="1169034" h="1169035">
                  <a:moveTo>
                    <a:pt x="584974" y="12"/>
                  </a:moveTo>
                  <a:lnTo>
                    <a:pt x="584758" y="0"/>
                  </a:lnTo>
                  <a:lnTo>
                    <a:pt x="584657" y="225310"/>
                  </a:lnTo>
                  <a:lnTo>
                    <a:pt x="584860" y="225310"/>
                  </a:lnTo>
                  <a:lnTo>
                    <a:pt x="584974" y="12"/>
                  </a:lnTo>
                  <a:close/>
                </a:path>
                <a:path w="1169034" h="1169035">
                  <a:moveTo>
                    <a:pt x="1168539" y="583069"/>
                  </a:moveTo>
                  <a:lnTo>
                    <a:pt x="1166507" y="535266"/>
                  </a:lnTo>
                  <a:lnTo>
                    <a:pt x="1160729" y="488530"/>
                  </a:lnTo>
                  <a:lnTo>
                    <a:pt x="1151343" y="443014"/>
                  </a:lnTo>
                  <a:lnTo>
                    <a:pt x="1138504" y="398856"/>
                  </a:lnTo>
                  <a:lnTo>
                    <a:pt x="1122349" y="356222"/>
                  </a:lnTo>
                  <a:lnTo>
                    <a:pt x="1103045" y="315239"/>
                  </a:lnTo>
                  <a:lnTo>
                    <a:pt x="1080731" y="276085"/>
                  </a:lnTo>
                  <a:lnTo>
                    <a:pt x="1055560" y="238874"/>
                  </a:lnTo>
                  <a:lnTo>
                    <a:pt x="1027684" y="203796"/>
                  </a:lnTo>
                  <a:lnTo>
                    <a:pt x="997242" y="170967"/>
                  </a:lnTo>
                  <a:lnTo>
                    <a:pt x="964399" y="140550"/>
                  </a:lnTo>
                  <a:lnTo>
                    <a:pt x="929284" y="112699"/>
                  </a:lnTo>
                  <a:lnTo>
                    <a:pt x="892073" y="87553"/>
                  </a:lnTo>
                  <a:lnTo>
                    <a:pt x="852881" y="65278"/>
                  </a:lnTo>
                  <a:lnTo>
                    <a:pt x="811898" y="45999"/>
                  </a:lnTo>
                  <a:lnTo>
                    <a:pt x="769239" y="29895"/>
                  </a:lnTo>
                  <a:lnTo>
                    <a:pt x="725068" y="17081"/>
                  </a:lnTo>
                  <a:lnTo>
                    <a:pt x="679526" y="7734"/>
                  </a:lnTo>
                  <a:lnTo>
                    <a:pt x="632777" y="1993"/>
                  </a:lnTo>
                  <a:lnTo>
                    <a:pt x="584974" y="12"/>
                  </a:lnTo>
                  <a:lnTo>
                    <a:pt x="584974" y="225323"/>
                  </a:lnTo>
                  <a:lnTo>
                    <a:pt x="633501" y="228663"/>
                  </a:lnTo>
                  <a:lnTo>
                    <a:pt x="680046" y="238239"/>
                  </a:lnTo>
                  <a:lnTo>
                    <a:pt x="724192" y="253606"/>
                  </a:lnTo>
                  <a:lnTo>
                    <a:pt x="765505" y="274358"/>
                  </a:lnTo>
                  <a:lnTo>
                    <a:pt x="803554" y="300050"/>
                  </a:lnTo>
                  <a:lnTo>
                    <a:pt x="837933" y="330288"/>
                  </a:lnTo>
                  <a:lnTo>
                    <a:pt x="868210" y="364617"/>
                  </a:lnTo>
                  <a:lnTo>
                    <a:pt x="893953" y="402640"/>
                  </a:lnTo>
                  <a:lnTo>
                    <a:pt x="914755" y="443915"/>
                  </a:lnTo>
                  <a:lnTo>
                    <a:pt x="930186" y="488035"/>
                  </a:lnTo>
                  <a:lnTo>
                    <a:pt x="939825" y="534555"/>
                  </a:lnTo>
                  <a:lnTo>
                    <a:pt x="943254" y="584466"/>
                  </a:lnTo>
                  <a:lnTo>
                    <a:pt x="939952" y="633183"/>
                  </a:lnTo>
                  <a:lnTo>
                    <a:pt x="930402" y="679818"/>
                  </a:lnTo>
                  <a:lnTo>
                    <a:pt x="915022" y="724039"/>
                  </a:lnTo>
                  <a:lnTo>
                    <a:pt x="894257" y="765416"/>
                  </a:lnTo>
                  <a:lnTo>
                    <a:pt x="868527" y="803541"/>
                  </a:lnTo>
                  <a:lnTo>
                    <a:pt x="838238" y="837971"/>
                  </a:lnTo>
                  <a:lnTo>
                    <a:pt x="803846" y="868286"/>
                  </a:lnTo>
                  <a:lnTo>
                    <a:pt x="765746" y="894054"/>
                  </a:lnTo>
                  <a:lnTo>
                    <a:pt x="724395" y="914869"/>
                  </a:lnTo>
                  <a:lnTo>
                    <a:pt x="680186" y="930275"/>
                  </a:lnTo>
                  <a:lnTo>
                    <a:pt x="633577" y="939876"/>
                  </a:lnTo>
                  <a:lnTo>
                    <a:pt x="584276" y="943254"/>
                  </a:lnTo>
                  <a:lnTo>
                    <a:pt x="559269" y="942378"/>
                  </a:lnTo>
                  <a:lnTo>
                    <a:pt x="534733" y="939800"/>
                  </a:lnTo>
                  <a:lnTo>
                    <a:pt x="510717" y="935609"/>
                  </a:lnTo>
                  <a:lnTo>
                    <a:pt x="487260" y="929868"/>
                  </a:lnTo>
                  <a:lnTo>
                    <a:pt x="444068" y="954938"/>
                  </a:lnTo>
                  <a:lnTo>
                    <a:pt x="398284" y="964692"/>
                  </a:lnTo>
                  <a:lnTo>
                    <a:pt x="361975" y="965695"/>
                  </a:lnTo>
                  <a:lnTo>
                    <a:pt x="347192" y="964577"/>
                  </a:lnTo>
                  <a:lnTo>
                    <a:pt x="367741" y="946200"/>
                  </a:lnTo>
                  <a:lnTo>
                    <a:pt x="381812" y="925461"/>
                  </a:lnTo>
                  <a:lnTo>
                    <a:pt x="390563" y="905484"/>
                  </a:lnTo>
                  <a:lnTo>
                    <a:pt x="395211" y="889406"/>
                  </a:lnTo>
                  <a:lnTo>
                    <a:pt x="353720" y="859345"/>
                  </a:lnTo>
                  <a:lnTo>
                    <a:pt x="316992" y="823810"/>
                  </a:lnTo>
                  <a:lnTo>
                    <a:pt x="285597" y="783386"/>
                  </a:lnTo>
                  <a:lnTo>
                    <a:pt x="260146" y="738670"/>
                  </a:lnTo>
                  <a:lnTo>
                    <a:pt x="241211" y="690232"/>
                  </a:lnTo>
                  <a:lnTo>
                    <a:pt x="229412" y="638670"/>
                  </a:lnTo>
                  <a:lnTo>
                    <a:pt x="225310" y="584568"/>
                  </a:lnTo>
                  <a:lnTo>
                    <a:pt x="0" y="584568"/>
                  </a:lnTo>
                  <a:lnTo>
                    <a:pt x="1968" y="632460"/>
                  </a:lnTo>
                  <a:lnTo>
                    <a:pt x="7696" y="679297"/>
                  </a:lnTo>
                  <a:lnTo>
                    <a:pt x="17043" y="724916"/>
                  </a:lnTo>
                  <a:lnTo>
                    <a:pt x="29857" y="769162"/>
                  </a:lnTo>
                  <a:lnTo>
                    <a:pt x="45999" y="811885"/>
                  </a:lnTo>
                  <a:lnTo>
                    <a:pt x="65303" y="852957"/>
                  </a:lnTo>
                  <a:lnTo>
                    <a:pt x="87630" y="892200"/>
                  </a:lnTo>
                  <a:lnTo>
                    <a:pt x="112826" y="929474"/>
                  </a:lnTo>
                  <a:lnTo>
                    <a:pt x="140741" y="964628"/>
                  </a:lnTo>
                  <a:lnTo>
                    <a:pt x="171221" y="997521"/>
                  </a:lnTo>
                  <a:lnTo>
                    <a:pt x="204127" y="1027988"/>
                  </a:lnTo>
                  <a:lnTo>
                    <a:pt x="239293" y="1055890"/>
                  </a:lnTo>
                  <a:lnTo>
                    <a:pt x="276580" y="1081062"/>
                  </a:lnTo>
                  <a:lnTo>
                    <a:pt x="315836" y="1103376"/>
                  </a:lnTo>
                  <a:lnTo>
                    <a:pt x="356908" y="1122667"/>
                  </a:lnTo>
                  <a:lnTo>
                    <a:pt x="399656" y="1138783"/>
                  </a:lnTo>
                  <a:lnTo>
                    <a:pt x="443915" y="1151585"/>
                  </a:lnTo>
                  <a:lnTo>
                    <a:pt x="489534" y="1160907"/>
                  </a:lnTo>
                  <a:lnTo>
                    <a:pt x="536371" y="1166622"/>
                  </a:lnTo>
                  <a:lnTo>
                    <a:pt x="584860" y="1168539"/>
                  </a:lnTo>
                  <a:lnTo>
                    <a:pt x="632828" y="1166545"/>
                  </a:lnTo>
                  <a:lnTo>
                    <a:pt x="679615" y="1160792"/>
                  </a:lnTo>
                  <a:lnTo>
                    <a:pt x="725195" y="1151432"/>
                  </a:lnTo>
                  <a:lnTo>
                    <a:pt x="769404" y="1138605"/>
                  </a:lnTo>
                  <a:lnTo>
                    <a:pt x="812088" y="1122464"/>
                  </a:lnTo>
                  <a:lnTo>
                    <a:pt x="853122" y="1103160"/>
                  </a:lnTo>
                  <a:lnTo>
                    <a:pt x="892327" y="1080833"/>
                  </a:lnTo>
                  <a:lnTo>
                    <a:pt x="929563" y="1055649"/>
                  </a:lnTo>
                  <a:lnTo>
                    <a:pt x="964692" y="1027747"/>
                  </a:lnTo>
                  <a:lnTo>
                    <a:pt x="997559" y="997280"/>
                  </a:lnTo>
                  <a:lnTo>
                    <a:pt x="1028001" y="964399"/>
                  </a:lnTo>
                  <a:lnTo>
                    <a:pt x="1055878" y="929259"/>
                  </a:lnTo>
                  <a:lnTo>
                    <a:pt x="1081049" y="891997"/>
                  </a:lnTo>
                  <a:lnTo>
                    <a:pt x="1103337" y="852779"/>
                  </a:lnTo>
                  <a:lnTo>
                    <a:pt x="1122629" y="811733"/>
                  </a:lnTo>
                  <a:lnTo>
                    <a:pt x="1138745" y="769035"/>
                  </a:lnTo>
                  <a:lnTo>
                    <a:pt x="1151547" y="724814"/>
                  </a:lnTo>
                  <a:lnTo>
                    <a:pt x="1160881" y="679234"/>
                  </a:lnTo>
                  <a:lnTo>
                    <a:pt x="1166596" y="632434"/>
                  </a:lnTo>
                  <a:lnTo>
                    <a:pt x="1168539" y="583069"/>
                  </a:lnTo>
                  <a:close/>
                </a:path>
              </a:pathLst>
            </a:custGeom>
            <a:solidFill>
              <a:srgbClr val="3C277B"/>
            </a:solidFill>
          </p:spPr>
          <p:txBody>
            <a:bodyPr wrap="square" lIns="0" tIns="0" rIns="0" bIns="0" rtlCol="0"/>
            <a:lstStyle/>
            <a:p>
              <a:endParaRPr/>
            </a:p>
          </p:txBody>
        </p:sp>
      </p:grpSp>
      <p:sp>
        <p:nvSpPr>
          <p:cNvPr id="26" name="Slide Number Placeholder 25">
            <a:extLst>
              <a:ext uri="{FF2B5EF4-FFF2-40B4-BE49-F238E27FC236}">
                <a16:creationId xmlns:a16="http://schemas.microsoft.com/office/drawing/2014/main" id="{1E5275D1-583F-C626-915A-BDDF456F778A}"/>
              </a:ext>
            </a:extLst>
          </p:cNvPr>
          <p:cNvSpPr>
            <a:spLocks noGrp="1"/>
          </p:cNvSpPr>
          <p:nvPr>
            <p:ph type="sldNum" sz="quarter" idx="7"/>
          </p:nvPr>
        </p:nvSpPr>
        <p:spPr>
          <a:xfrm>
            <a:off x="8778241" y="6377940"/>
            <a:ext cx="2804160" cy="276999"/>
          </a:xfrm>
        </p:spPr>
        <p:txBody>
          <a:bodyPr/>
          <a:lstStyle/>
          <a:p>
            <a:fld id="{B6F15528-21DE-4FAA-801E-634DDDAF4B2B}" type="slidenum">
              <a:rPr lang="en-US"/>
              <a:t>6</a:t>
            </a:fld>
            <a:endParaRPr lang="en-US"/>
          </a:p>
        </p:txBody>
      </p:sp>
      <p:grpSp>
        <p:nvGrpSpPr>
          <p:cNvPr id="27" name="object 17">
            <a:extLst>
              <a:ext uri="{FF2B5EF4-FFF2-40B4-BE49-F238E27FC236}">
                <a16:creationId xmlns:a16="http://schemas.microsoft.com/office/drawing/2014/main" id="{CEA76C44-017F-9679-0392-BF7D2D81B98E}"/>
              </a:ext>
            </a:extLst>
          </p:cNvPr>
          <p:cNvGrpSpPr/>
          <p:nvPr/>
        </p:nvGrpSpPr>
        <p:grpSpPr>
          <a:xfrm>
            <a:off x="428" y="6444112"/>
            <a:ext cx="12191144" cy="413559"/>
            <a:chOff x="0" y="10626818"/>
            <a:chExt cx="20104100" cy="681990"/>
          </a:xfrm>
        </p:grpSpPr>
        <p:sp>
          <p:nvSpPr>
            <p:cNvPr id="28" name="object 18">
              <a:extLst>
                <a:ext uri="{FF2B5EF4-FFF2-40B4-BE49-F238E27FC236}">
                  <a16:creationId xmlns:a16="http://schemas.microsoft.com/office/drawing/2014/main" id="{ADE1A8E6-48DC-DCC5-DDC2-143AFDB9DE66}"/>
                </a:ext>
              </a:extLst>
            </p:cNvPr>
            <p:cNvSpPr/>
            <p:nvPr/>
          </p:nvSpPr>
          <p:spPr>
            <a:xfrm>
              <a:off x="0"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3C277B"/>
            </a:solidFill>
          </p:spPr>
          <p:txBody>
            <a:bodyPr wrap="square" lIns="0" tIns="0" rIns="0" bIns="0" rtlCol="0"/>
            <a:lstStyle/>
            <a:p>
              <a:endParaRPr/>
            </a:p>
          </p:txBody>
        </p:sp>
        <p:sp>
          <p:nvSpPr>
            <p:cNvPr id="29" name="object 19">
              <a:extLst>
                <a:ext uri="{FF2B5EF4-FFF2-40B4-BE49-F238E27FC236}">
                  <a16:creationId xmlns:a16="http://schemas.microsoft.com/office/drawing/2014/main" id="{21D2F068-B2AC-9D47-3761-955A32F54916}"/>
                </a:ext>
              </a:extLst>
            </p:cNvPr>
            <p:cNvSpPr/>
            <p:nvPr/>
          </p:nvSpPr>
          <p:spPr>
            <a:xfrm>
              <a:off x="2440585" y="10626818"/>
              <a:ext cx="2440940" cy="681990"/>
            </a:xfrm>
            <a:custGeom>
              <a:avLst/>
              <a:gdLst/>
              <a:ahLst/>
              <a:cxnLst/>
              <a:rect l="l" t="t" r="r" b="b"/>
              <a:pathLst>
                <a:path w="2440940" h="681990">
                  <a:moveTo>
                    <a:pt x="2440595" y="0"/>
                  </a:moveTo>
                  <a:lnTo>
                    <a:pt x="0" y="0"/>
                  </a:lnTo>
                  <a:lnTo>
                    <a:pt x="0" y="681738"/>
                  </a:lnTo>
                  <a:lnTo>
                    <a:pt x="2440595" y="681738"/>
                  </a:lnTo>
                  <a:lnTo>
                    <a:pt x="2440595" y="0"/>
                  </a:lnTo>
                  <a:close/>
                </a:path>
              </a:pathLst>
            </a:custGeom>
            <a:solidFill>
              <a:srgbClr val="9ED0DA"/>
            </a:solidFill>
          </p:spPr>
          <p:txBody>
            <a:bodyPr wrap="square" lIns="0" tIns="0" rIns="0" bIns="0" rtlCol="0"/>
            <a:lstStyle/>
            <a:p>
              <a:endParaRPr/>
            </a:p>
          </p:txBody>
        </p:sp>
        <p:sp>
          <p:nvSpPr>
            <p:cNvPr id="30" name="object 20">
              <a:extLst>
                <a:ext uri="{FF2B5EF4-FFF2-40B4-BE49-F238E27FC236}">
                  <a16:creationId xmlns:a16="http://schemas.microsoft.com/office/drawing/2014/main" id="{F7C92800-F2A9-655B-7FCA-F4A3EF9ADB78}"/>
                </a:ext>
              </a:extLst>
            </p:cNvPr>
            <p:cNvSpPr/>
            <p:nvPr/>
          </p:nvSpPr>
          <p:spPr>
            <a:xfrm>
              <a:off x="4881181"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12AB78"/>
            </a:solidFill>
          </p:spPr>
          <p:txBody>
            <a:bodyPr wrap="square" lIns="0" tIns="0" rIns="0" bIns="0" rtlCol="0"/>
            <a:lstStyle/>
            <a:p>
              <a:endParaRPr/>
            </a:p>
          </p:txBody>
        </p:sp>
        <p:sp>
          <p:nvSpPr>
            <p:cNvPr id="31" name="object 21">
              <a:extLst>
                <a:ext uri="{FF2B5EF4-FFF2-40B4-BE49-F238E27FC236}">
                  <a16:creationId xmlns:a16="http://schemas.microsoft.com/office/drawing/2014/main" id="{2ABA070E-F169-EB34-D181-2A669150EAF5}"/>
                </a:ext>
              </a:extLst>
            </p:cNvPr>
            <p:cNvSpPr/>
            <p:nvPr/>
          </p:nvSpPr>
          <p:spPr>
            <a:xfrm>
              <a:off x="7314551" y="10626818"/>
              <a:ext cx="12789535" cy="681990"/>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grpSp>
      <p:sp>
        <p:nvSpPr>
          <p:cNvPr id="33" name="object 16">
            <a:extLst>
              <a:ext uri="{FF2B5EF4-FFF2-40B4-BE49-F238E27FC236}">
                <a16:creationId xmlns:a16="http://schemas.microsoft.com/office/drawing/2014/main" id="{A09E6AFD-7CB5-CCF5-38BE-D302ABBEA92D}"/>
              </a:ext>
            </a:extLst>
          </p:cNvPr>
          <p:cNvSpPr txBox="1"/>
          <p:nvPr/>
        </p:nvSpPr>
        <p:spPr>
          <a:xfrm>
            <a:off x="581768" y="4298955"/>
            <a:ext cx="6923003" cy="1655787"/>
          </a:xfrm>
          <a:prstGeom prst="rect">
            <a:avLst/>
          </a:prstGeom>
        </p:spPr>
        <p:txBody>
          <a:bodyPr vert="horz" wrap="square" lIns="0" tIns="7316" rIns="0" bIns="0" rtlCol="0">
            <a:spAutoFit/>
          </a:bodyPr>
          <a:lstStyle/>
          <a:p>
            <a:pPr marL="350601" marR="3081" indent="-342900">
              <a:lnSpc>
                <a:spcPct val="109300"/>
              </a:lnSpc>
              <a:spcBef>
                <a:spcPts val="58"/>
              </a:spcBef>
              <a:buFont typeface="Arial" panose="020B0604020202020204" pitchFamily="34" charset="0"/>
              <a:buChar char="•"/>
            </a:pPr>
            <a:r>
              <a:rPr lang="nl-NL" sz="1971" dirty="0">
                <a:solidFill>
                  <a:srgbClr val="3C277B"/>
                </a:solidFill>
                <a:latin typeface="Verdana"/>
                <a:cs typeface="Verdana"/>
              </a:rPr>
              <a:t>Zorgorganisaties in de VVT kunnen kosteloos het materiaal bestellen via </a:t>
            </a:r>
            <a:r>
              <a:rPr lang="nl-NL" sz="1971" dirty="0" err="1">
                <a:solidFill>
                  <a:srgbClr val="3C277B"/>
                </a:solidFill>
                <a:latin typeface="Verdana"/>
                <a:cs typeface="Verdana"/>
                <a:hlinkClick r:id="rId10"/>
              </a:rPr>
              <a:t>www.hoedan.nl</a:t>
            </a:r>
            <a:endParaRPr lang="nl-NL" sz="1971" dirty="0">
              <a:solidFill>
                <a:srgbClr val="3C277B"/>
              </a:solidFill>
              <a:latin typeface="Verdana"/>
              <a:cs typeface="Verdana"/>
            </a:endParaRPr>
          </a:p>
          <a:p>
            <a:pPr marL="350601" marR="3081" indent="-342900">
              <a:lnSpc>
                <a:spcPct val="109300"/>
              </a:lnSpc>
              <a:spcBef>
                <a:spcPts val="58"/>
              </a:spcBef>
              <a:buFont typeface="Arial" panose="020B0604020202020204" pitchFamily="34" charset="0"/>
              <a:buChar char="•"/>
            </a:pPr>
            <a:r>
              <a:rPr lang="nl-NL" sz="1971" dirty="0">
                <a:solidFill>
                  <a:srgbClr val="3C277B"/>
                </a:solidFill>
                <a:latin typeface="Verdana"/>
                <a:cs typeface="Verdana"/>
              </a:rPr>
              <a:t>Er zijn </a:t>
            </a:r>
            <a:r>
              <a:rPr lang="nl-NL" sz="1971" dirty="0">
                <a:solidFill>
                  <a:srgbClr val="3C277B"/>
                </a:solidFill>
                <a:latin typeface="Verdana"/>
                <a:cs typeface="Verdana"/>
                <a:hlinkClick r:id="rId11"/>
              </a:rPr>
              <a:t>workshops</a:t>
            </a:r>
            <a:r>
              <a:rPr lang="nl-NL" sz="1971" dirty="0">
                <a:solidFill>
                  <a:srgbClr val="3C277B"/>
                </a:solidFill>
                <a:latin typeface="Verdana"/>
                <a:cs typeface="Verdana"/>
              </a:rPr>
              <a:t> over hoe je het maximale haalt uit een Hoe Dan?-campagne.</a:t>
            </a:r>
          </a:p>
          <a:p>
            <a:pPr marL="350601" marR="3081" indent="-342900">
              <a:lnSpc>
                <a:spcPct val="109300"/>
              </a:lnSpc>
              <a:spcBef>
                <a:spcPts val="58"/>
              </a:spcBef>
              <a:buFont typeface="Arial" panose="020B0604020202020204" pitchFamily="34" charset="0"/>
              <a:buChar char="•"/>
            </a:pPr>
            <a:endParaRPr lang="nl-NL" sz="1971" dirty="0">
              <a:solidFill>
                <a:srgbClr val="3C277B"/>
              </a:solidFill>
              <a:latin typeface="Verdana"/>
              <a:cs typeface="Verdana"/>
            </a:endParaRPr>
          </a:p>
        </p:txBody>
      </p:sp>
      <p:pic>
        <p:nvPicPr>
          <p:cNvPr id="18" name="Afbeelding 17">
            <a:extLst>
              <a:ext uri="{FF2B5EF4-FFF2-40B4-BE49-F238E27FC236}">
                <a16:creationId xmlns:a16="http://schemas.microsoft.com/office/drawing/2014/main" id="{529F74D7-3B26-C1BB-1EE2-B5D1931DF216}"/>
              </a:ext>
            </a:extLst>
          </p:cNvPr>
          <p:cNvPicPr>
            <a:picLocks noChangeAspect="1"/>
          </p:cNvPicPr>
          <p:nvPr/>
        </p:nvPicPr>
        <p:blipFill>
          <a:blip r:embed="rId12" cstate="screen">
            <a:clrChange>
              <a:clrFrom>
                <a:srgbClr val="E8E8E8"/>
              </a:clrFrom>
              <a:clrTo>
                <a:srgbClr val="E8E8E8">
                  <a:alpha val="0"/>
                </a:srgbClr>
              </a:clrTo>
            </a:clrChange>
            <a:extLst>
              <a:ext uri="{28A0092B-C50C-407E-A947-70E740481C1C}">
                <a14:useLocalDpi xmlns:a14="http://schemas.microsoft.com/office/drawing/2010/main"/>
              </a:ext>
            </a:extLst>
          </a:blip>
          <a:stretch>
            <a:fillRect/>
          </a:stretch>
        </p:blipFill>
        <p:spPr>
          <a:xfrm>
            <a:off x="9361749" y="1231772"/>
            <a:ext cx="1301464" cy="1452550"/>
          </a:xfrm>
          <a:prstGeom prst="rect">
            <a:avLst/>
          </a:prstGeom>
        </p:spPr>
      </p:pic>
      <p:pic>
        <p:nvPicPr>
          <p:cNvPr id="20" name="Afbeelding 19" descr="Afbeelding met tekst, Menselijk gezicht, persoon, boek&#10;&#10;Automatisch gegenereerde beschrijving">
            <a:extLst>
              <a:ext uri="{FF2B5EF4-FFF2-40B4-BE49-F238E27FC236}">
                <a16:creationId xmlns:a16="http://schemas.microsoft.com/office/drawing/2014/main" id="{1CD25414-C594-EF52-ADFA-B61665D82F9B}"/>
              </a:ext>
            </a:extLst>
          </p:cNvPr>
          <p:cNvPicPr>
            <a:picLocks noChangeAspect="1"/>
          </p:cNvPicPr>
          <p:nvPr/>
        </p:nvPicPr>
        <p:blipFill>
          <a:blip r:embed="rId13" cstate="screen">
            <a:clrChange>
              <a:clrFrom>
                <a:srgbClr val="E8E8E8"/>
              </a:clrFrom>
              <a:clrTo>
                <a:srgbClr val="E8E8E8">
                  <a:alpha val="0"/>
                </a:srgbClr>
              </a:clrTo>
            </a:clrChange>
            <a:extLst>
              <a:ext uri="{28A0092B-C50C-407E-A947-70E740481C1C}">
                <a14:useLocalDpi xmlns:a14="http://schemas.microsoft.com/office/drawing/2010/main"/>
              </a:ext>
            </a:extLst>
          </a:blip>
          <a:stretch>
            <a:fillRect/>
          </a:stretch>
        </p:blipFill>
        <p:spPr>
          <a:xfrm>
            <a:off x="8185739" y="2983370"/>
            <a:ext cx="1505400" cy="1505400"/>
          </a:xfrm>
          <a:prstGeom prst="rect">
            <a:avLst/>
          </a:prstGeom>
        </p:spPr>
      </p:pic>
      <p:pic>
        <p:nvPicPr>
          <p:cNvPr id="25" name="Afbeelding 24">
            <a:extLst>
              <a:ext uri="{FF2B5EF4-FFF2-40B4-BE49-F238E27FC236}">
                <a16:creationId xmlns:a16="http://schemas.microsoft.com/office/drawing/2014/main" id="{7C73DBF6-0DE9-9B02-E5D8-4DCF5D5818B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575391" y="1934811"/>
            <a:ext cx="963296" cy="642197"/>
          </a:xfrm>
          <a:prstGeom prst="rect">
            <a:avLst/>
          </a:prstGeom>
        </p:spPr>
      </p:pic>
      <p:sp>
        <p:nvSpPr>
          <p:cNvPr id="15" name="object 16">
            <a:extLst>
              <a:ext uri="{FF2B5EF4-FFF2-40B4-BE49-F238E27FC236}">
                <a16:creationId xmlns:a16="http://schemas.microsoft.com/office/drawing/2014/main" id="{BA6B8387-401F-1B20-1CFC-64EB6168E5BA}"/>
              </a:ext>
            </a:extLst>
          </p:cNvPr>
          <p:cNvSpPr txBox="1"/>
          <p:nvPr/>
        </p:nvSpPr>
        <p:spPr>
          <a:xfrm>
            <a:off x="524130" y="1059378"/>
            <a:ext cx="8439586" cy="638329"/>
          </a:xfrm>
          <a:prstGeom prst="rect">
            <a:avLst/>
          </a:prstGeom>
        </p:spPr>
        <p:txBody>
          <a:bodyPr vert="horz" wrap="square" lIns="0" tIns="7316" rIns="0" bIns="0" rtlCol="0">
            <a:spAutoFit/>
          </a:bodyPr>
          <a:lstStyle/>
          <a:p>
            <a:pPr marL="7701" marR="3081">
              <a:lnSpc>
                <a:spcPct val="109300"/>
              </a:lnSpc>
              <a:spcBef>
                <a:spcPts val="58"/>
              </a:spcBef>
            </a:pPr>
            <a:r>
              <a:rPr lang="nl-NL" sz="1971" dirty="0">
                <a:solidFill>
                  <a:srgbClr val="3C277B"/>
                </a:solidFill>
                <a:latin typeface="Verdana"/>
                <a:cs typeface="Verdana"/>
              </a:rPr>
              <a:t>Hoe Dan? bestaat uit campagnemateriaal waarmee zorgorganisaties het gesprek over de zorg van morgen voeden.</a:t>
            </a:r>
          </a:p>
        </p:txBody>
      </p:sp>
      <p:pic>
        <p:nvPicPr>
          <p:cNvPr id="19" name="Afbeelding 18" descr="Afbeelding met tekst, schermopname, cirkel, grafische vormgeving&#10;&#10;Automatisch gegenereerde beschrijving">
            <a:extLst>
              <a:ext uri="{FF2B5EF4-FFF2-40B4-BE49-F238E27FC236}">
                <a16:creationId xmlns:a16="http://schemas.microsoft.com/office/drawing/2014/main" id="{C1BA952B-1851-9A85-92E2-D68256325AD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905074" y="2967415"/>
            <a:ext cx="1946211" cy="3900633"/>
          </a:xfrm>
          <a:prstGeom prst="rect">
            <a:avLst/>
          </a:prstGeom>
        </p:spPr>
      </p:pic>
      <p:sp>
        <p:nvSpPr>
          <p:cNvPr id="21" name="object 16">
            <a:extLst>
              <a:ext uri="{FF2B5EF4-FFF2-40B4-BE49-F238E27FC236}">
                <a16:creationId xmlns:a16="http://schemas.microsoft.com/office/drawing/2014/main" id="{B4C0E23F-3F92-3121-D6B4-8B32501EFDDE}"/>
              </a:ext>
            </a:extLst>
          </p:cNvPr>
          <p:cNvSpPr txBox="1"/>
          <p:nvPr/>
        </p:nvSpPr>
        <p:spPr>
          <a:xfrm>
            <a:off x="552355" y="1713661"/>
            <a:ext cx="6685634" cy="2296156"/>
          </a:xfrm>
          <a:prstGeom prst="rect">
            <a:avLst/>
          </a:prstGeom>
        </p:spPr>
        <p:txBody>
          <a:bodyPr vert="horz" wrap="square" lIns="0" tIns="7316" rIns="0" bIns="0" rtlCol="0" anchor="t">
            <a:spAutoFit/>
          </a:bodyPr>
          <a:lstStyle/>
          <a:p>
            <a:pPr marL="7620" marR="2540">
              <a:lnSpc>
                <a:spcPct val="109300"/>
              </a:lnSpc>
              <a:spcBef>
                <a:spcPts val="58"/>
              </a:spcBef>
            </a:pPr>
            <a:endParaRPr lang="nl-NL" sz="1971" dirty="0">
              <a:solidFill>
                <a:srgbClr val="3C277B"/>
              </a:solidFill>
              <a:latin typeface="Verdana"/>
              <a:ea typeface="Verdana"/>
              <a:cs typeface="Verdana"/>
            </a:endParaRPr>
          </a:p>
          <a:p>
            <a:pPr marL="350520" marR="2540" indent="-342900">
              <a:lnSpc>
                <a:spcPct val="109300"/>
              </a:lnSpc>
              <a:spcBef>
                <a:spcPts val="58"/>
              </a:spcBef>
              <a:buFont typeface="Arial" panose="020B0604020202020204" pitchFamily="34" charset="0"/>
              <a:buChar char="•"/>
            </a:pPr>
            <a:r>
              <a:rPr lang="nl-NL" sz="1950" dirty="0">
                <a:solidFill>
                  <a:srgbClr val="3C277B"/>
                </a:solidFill>
                <a:latin typeface="Verdana"/>
                <a:cs typeface="Verdana"/>
              </a:rPr>
              <a:t>Gesprekskaarten en een </a:t>
            </a:r>
            <a:r>
              <a:rPr lang="nl-NL" sz="1950" dirty="0" err="1">
                <a:solidFill>
                  <a:srgbClr val="3C277B"/>
                </a:solidFill>
                <a:latin typeface="Verdana"/>
                <a:cs typeface="Verdana"/>
              </a:rPr>
              <a:t>kletspot</a:t>
            </a:r>
            <a:r>
              <a:rPr lang="nl-NL" sz="1950" dirty="0">
                <a:solidFill>
                  <a:srgbClr val="3C277B"/>
                </a:solidFill>
                <a:latin typeface="Verdana"/>
                <a:cs typeface="Verdana"/>
              </a:rPr>
              <a:t> met prikkelende vragen en stellingen die stof geven voor een gesprek over de zorg van morgen.</a:t>
            </a:r>
            <a:endParaRPr lang="nl-NL" sz="1950" dirty="0">
              <a:solidFill>
                <a:srgbClr val="3C277B"/>
              </a:solidFill>
              <a:latin typeface="Verdana"/>
              <a:ea typeface="Verdana"/>
              <a:cs typeface="Verdana"/>
            </a:endParaRPr>
          </a:p>
          <a:p>
            <a:pPr marL="350520" marR="2540" indent="-342900">
              <a:lnSpc>
                <a:spcPct val="109300"/>
              </a:lnSpc>
              <a:spcBef>
                <a:spcPts val="58"/>
              </a:spcBef>
              <a:buFont typeface="Arial" panose="020B0604020202020204" pitchFamily="34" charset="0"/>
              <a:buChar char="•"/>
            </a:pPr>
            <a:r>
              <a:rPr lang="nl-NL" sz="1950" dirty="0">
                <a:solidFill>
                  <a:srgbClr val="3C277B"/>
                </a:solidFill>
                <a:latin typeface="Verdana"/>
                <a:cs typeface="Verdana"/>
              </a:rPr>
              <a:t>Een bankje en de scheurmuur zijn blikvangers in een gemeenschappelijke ruimte of hal. Van de scheurmuur is een klein bureaumodel. </a:t>
            </a:r>
            <a:endParaRPr sz="1950" dirty="0">
              <a:solidFill>
                <a:srgbClr val="3C277B"/>
              </a:solidFill>
              <a:latin typeface="Verdana"/>
              <a:ea typeface="Verdana"/>
              <a:cs typeface="Verdana"/>
            </a:endParaRPr>
          </a:p>
        </p:txBody>
      </p:sp>
      <p:sp>
        <p:nvSpPr>
          <p:cNvPr id="22" name="Holder 6">
            <a:extLst>
              <a:ext uri="{FF2B5EF4-FFF2-40B4-BE49-F238E27FC236}">
                <a16:creationId xmlns:a16="http://schemas.microsoft.com/office/drawing/2014/main" id="{65BFE98D-1B06-5E0F-68DD-7B17B4B623A5}"/>
              </a:ext>
            </a:extLst>
          </p:cNvPr>
          <p:cNvSpPr txBox="1">
            <a:spLocks/>
          </p:cNvSpPr>
          <p:nvPr/>
        </p:nvSpPr>
        <p:spPr>
          <a:xfrm>
            <a:off x="9227639" y="6462828"/>
            <a:ext cx="2804160" cy="246221"/>
          </a:xfrm>
          <a:prstGeom prst="rect">
            <a:avLst/>
          </a:prstGeom>
        </p:spPr>
        <p:txBody>
          <a:bodyPr wrap="square" lIns="0" tIns="0" rIns="0" bIns="0">
            <a:spAutoFit/>
          </a:bodyPr>
          <a:lstStyle>
            <a:defPPr>
              <a:defRPr lang="nl-NL"/>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nl-NL" smtClean="0"/>
              <a:pPr/>
              <a:t>6</a:t>
            </a:fld>
            <a:endParaRPr lang="nl-NL" dirty="0"/>
          </a:p>
        </p:txBody>
      </p:sp>
      <p:sp>
        <p:nvSpPr>
          <p:cNvPr id="17" name="object 14">
            <a:extLst>
              <a:ext uri="{FF2B5EF4-FFF2-40B4-BE49-F238E27FC236}">
                <a16:creationId xmlns:a16="http://schemas.microsoft.com/office/drawing/2014/main" id="{D81AA559-E76B-0652-6F3D-A22B514E1281}"/>
              </a:ext>
            </a:extLst>
          </p:cNvPr>
          <p:cNvSpPr txBox="1">
            <a:spLocks/>
          </p:cNvSpPr>
          <p:nvPr/>
        </p:nvSpPr>
        <p:spPr>
          <a:xfrm>
            <a:off x="504797" y="535010"/>
            <a:ext cx="8959926" cy="442439"/>
          </a:xfrm>
          <a:prstGeom prst="rect">
            <a:avLst/>
          </a:prstGeom>
        </p:spPr>
        <p:txBody>
          <a:bodyPr vert="horz" wrap="square" lIns="0" tIns="8856" rIns="0" bIns="0" rtlCol="0" anchor="t">
            <a:spAutoFit/>
          </a:bodyPr>
          <a:lstStyle>
            <a:lvl1pPr>
              <a:defRPr sz="2789" b="1" i="0">
                <a:solidFill>
                  <a:srgbClr val="3C277B"/>
                </a:solidFill>
                <a:latin typeface="Verdana"/>
                <a:ea typeface="+mj-ea"/>
                <a:cs typeface="Verdana"/>
              </a:defRPr>
            </a:lvl1pPr>
          </a:lstStyle>
          <a:p>
            <a:pPr marL="7620">
              <a:spcBef>
                <a:spcPts val="69"/>
              </a:spcBef>
            </a:pPr>
            <a:r>
              <a:rPr lang="nl-NL" sz="2750" kern="0" dirty="0"/>
              <a:t>Hoe Dan?</a:t>
            </a:r>
            <a:endParaRPr lang="nl-NL" sz="2750" kern="0" spc="-6" dirty="0">
              <a:ea typeface="Verdana"/>
            </a:endParaRPr>
          </a:p>
        </p:txBody>
      </p:sp>
    </p:spTree>
    <p:extLst>
      <p:ext uri="{BB962C8B-B14F-4D97-AF65-F5344CB8AC3E}">
        <p14:creationId xmlns:p14="http://schemas.microsoft.com/office/powerpoint/2010/main" val="2354353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ject 14"/>
          <p:cNvSpPr txBox="1">
            <a:spLocks noGrp="1"/>
          </p:cNvSpPr>
          <p:nvPr>
            <p:ph type="title"/>
          </p:nvPr>
        </p:nvSpPr>
        <p:spPr>
          <a:xfrm>
            <a:off x="551097" y="803249"/>
            <a:ext cx="8959926" cy="432135"/>
          </a:xfrm>
          <a:prstGeom prst="rect">
            <a:avLst/>
          </a:prstGeom>
        </p:spPr>
        <p:txBody>
          <a:bodyPr vert="horz" wrap="square" lIns="0" tIns="8856" rIns="0" bIns="0" rtlCol="0" anchor="t">
            <a:spAutoFit/>
          </a:bodyPr>
          <a:lstStyle/>
          <a:p>
            <a:pPr marL="7620">
              <a:spcBef>
                <a:spcPts val="69"/>
              </a:spcBef>
            </a:pPr>
            <a:r>
              <a:rPr lang="nl-NL" sz="2750" dirty="0"/>
              <a:t>Aan de slag met het thema sociale veiligheid</a:t>
            </a:r>
            <a:endParaRPr lang="nl-NL" sz="2750" spc="-6" dirty="0">
              <a:ea typeface="Verdana"/>
            </a:endParaRPr>
          </a:p>
        </p:txBody>
      </p:sp>
      <p:sp>
        <p:nvSpPr>
          <p:cNvPr id="15" name="Holder 6">
            <a:extLst>
              <a:ext uri="{FF2B5EF4-FFF2-40B4-BE49-F238E27FC236}">
                <a16:creationId xmlns:a16="http://schemas.microsoft.com/office/drawing/2014/main" id="{931CC754-66A0-0428-4D15-A165048C8B79}"/>
              </a:ext>
            </a:extLst>
          </p:cNvPr>
          <p:cNvSpPr>
            <a:spLocks noGrp="1"/>
          </p:cNvSpPr>
          <p:nvPr>
            <p:ph type="sldNum" sz="quarter" idx="7"/>
          </p:nvPr>
        </p:nvSpPr>
        <p:spPr/>
        <p:txBody>
          <a:bodyPr lIns="0" tIns="0" rIns="0" bIns="0"/>
          <a:lstStyle>
            <a:lvl1pPr algn="r">
              <a:defRPr sz="1600">
                <a:solidFill>
                  <a:schemeClr val="tx1">
                    <a:tint val="75000"/>
                  </a:schemeClr>
                </a:solidFill>
              </a:defRPr>
            </a:lvl1pPr>
          </a:lstStyle>
          <a:p>
            <a:fld id="{B6F15528-21DE-4FAA-801E-634DDDAF4B2B}" type="slidenum">
              <a:rPr lang="nl-NL" smtClean="0"/>
              <a:pPr/>
              <a:t>7</a:t>
            </a:fld>
            <a:endParaRPr lang="nl-NL" dirty="0"/>
          </a:p>
        </p:txBody>
      </p:sp>
      <p:sp>
        <p:nvSpPr>
          <p:cNvPr id="16" name="object 16"/>
          <p:cNvSpPr txBox="1"/>
          <p:nvPr/>
        </p:nvSpPr>
        <p:spPr>
          <a:xfrm>
            <a:off x="589942" y="1566722"/>
            <a:ext cx="10410852" cy="4695337"/>
          </a:xfrm>
          <a:prstGeom prst="rect">
            <a:avLst/>
          </a:prstGeom>
        </p:spPr>
        <p:txBody>
          <a:bodyPr vert="horz" wrap="square" lIns="0" tIns="7316" rIns="0" bIns="0" rtlCol="0">
            <a:spAutoFit/>
          </a:bodyPr>
          <a:lstStyle/>
          <a:p>
            <a:pPr marL="7701" marR="3081">
              <a:lnSpc>
                <a:spcPct val="109300"/>
              </a:lnSpc>
              <a:spcBef>
                <a:spcPts val="58"/>
              </a:spcBef>
            </a:pPr>
            <a:r>
              <a:rPr lang="nl-NL" sz="1971" dirty="0">
                <a:solidFill>
                  <a:schemeClr val="bg1"/>
                </a:solidFill>
                <a:latin typeface="Verdana"/>
                <a:cs typeface="Verdana"/>
              </a:rPr>
              <a:t>In de volgende sheets staan afbeeldingen en materiaal om een gesprek te starten. Pas het aan, verwijder en voeg zelf inhoud toe. Het videomateriaal komt uit de tv-serie Zorgen, die 6 mbo-studenten heeft gevolgd. Je vindt dit via </a:t>
            </a:r>
            <a:r>
              <a:rPr lang="nl-NL" sz="1971" dirty="0" err="1">
                <a:solidFill>
                  <a:schemeClr val="bg1"/>
                </a:solidFill>
                <a:latin typeface="Verdana"/>
                <a:cs typeface="Verdana"/>
              </a:rPr>
              <a:t>zorgeninbeeld.nl</a:t>
            </a:r>
            <a:r>
              <a:rPr lang="nl-NL" sz="1971" dirty="0">
                <a:solidFill>
                  <a:schemeClr val="bg1"/>
                </a:solidFill>
                <a:latin typeface="Verdana"/>
                <a:cs typeface="Verdana"/>
              </a:rPr>
              <a:t> </a:t>
            </a:r>
          </a:p>
          <a:p>
            <a:pPr marL="7701" marR="3081">
              <a:lnSpc>
                <a:spcPct val="109300"/>
              </a:lnSpc>
              <a:spcBef>
                <a:spcPts val="58"/>
              </a:spcBef>
            </a:pPr>
            <a:endParaRPr lang="nl-NL" sz="1971" dirty="0">
              <a:solidFill>
                <a:schemeClr val="bg1"/>
              </a:solidFill>
              <a:latin typeface="Verdana"/>
              <a:cs typeface="Verdana"/>
            </a:endParaRPr>
          </a:p>
          <a:p>
            <a:pPr marL="7701" marR="3081">
              <a:lnSpc>
                <a:spcPct val="109300"/>
              </a:lnSpc>
              <a:spcBef>
                <a:spcPts val="58"/>
              </a:spcBef>
            </a:pPr>
            <a:r>
              <a:rPr lang="nl-NL" sz="1971" dirty="0">
                <a:solidFill>
                  <a:schemeClr val="bg1"/>
                </a:solidFill>
                <a:latin typeface="Verdana"/>
                <a:cs typeface="Verdana"/>
              </a:rPr>
              <a:t>Tips voor het gebruik van </a:t>
            </a:r>
            <a:r>
              <a:rPr lang="nl-NL" sz="1971" dirty="0" err="1">
                <a:solidFill>
                  <a:schemeClr val="bg1"/>
                </a:solidFill>
                <a:latin typeface="Verdana"/>
                <a:cs typeface="Verdana"/>
              </a:rPr>
              <a:t>zorgeninbeeld</a:t>
            </a:r>
            <a:endParaRPr lang="nl-NL" sz="1971" dirty="0">
              <a:solidFill>
                <a:schemeClr val="bg1"/>
              </a:solidFill>
              <a:latin typeface="Verdana"/>
              <a:cs typeface="Verdana"/>
            </a:endParaRPr>
          </a:p>
          <a:p>
            <a:pPr marL="350601" marR="3081" indent="-342900">
              <a:lnSpc>
                <a:spcPct val="109300"/>
              </a:lnSpc>
              <a:spcBef>
                <a:spcPts val="58"/>
              </a:spcBef>
              <a:buFont typeface="Arial" panose="020B0604020202020204" pitchFamily="34" charset="0"/>
              <a:buChar char="•"/>
            </a:pPr>
            <a:r>
              <a:rPr lang="nl-NL" sz="1971" dirty="0">
                <a:solidFill>
                  <a:schemeClr val="bg1"/>
                </a:solidFill>
                <a:latin typeface="Verdana"/>
                <a:cs typeface="Verdana"/>
              </a:rPr>
              <a:t>Ga naar </a:t>
            </a:r>
            <a:r>
              <a:rPr lang="nl-NL" sz="1971" dirty="0" err="1">
                <a:solidFill>
                  <a:schemeClr val="bg1"/>
                </a:solidFill>
                <a:latin typeface="Verdana"/>
                <a:cs typeface="Verdana"/>
              </a:rPr>
              <a:t>zorgeninbeeld.nl</a:t>
            </a:r>
            <a:r>
              <a:rPr lang="nl-NL" sz="1971" dirty="0">
                <a:solidFill>
                  <a:schemeClr val="bg1"/>
                </a:solidFill>
                <a:latin typeface="Verdana"/>
                <a:cs typeface="Verdana"/>
              </a:rPr>
              <a:t> en filter op thema Veilig werken, of grenzen stellen en bekijk welke video's je wilt gebruiken. Je vindt hier ook suggesties voor vragen om het onderwerp te bespreken.</a:t>
            </a:r>
          </a:p>
          <a:p>
            <a:pPr marL="350601" marR="3081" indent="-342900">
              <a:lnSpc>
                <a:spcPct val="109300"/>
              </a:lnSpc>
              <a:spcBef>
                <a:spcPts val="58"/>
              </a:spcBef>
              <a:buFont typeface="Arial" panose="020B0604020202020204" pitchFamily="34" charset="0"/>
              <a:buChar char="•"/>
            </a:pPr>
            <a:r>
              <a:rPr lang="nl-NL" sz="1971" dirty="0">
                <a:solidFill>
                  <a:schemeClr val="bg1"/>
                </a:solidFill>
                <a:latin typeface="Verdana"/>
                <a:cs typeface="Verdana"/>
              </a:rPr>
              <a:t>De video's van </a:t>
            </a:r>
            <a:r>
              <a:rPr lang="nl-NL" sz="1971" dirty="0" err="1">
                <a:solidFill>
                  <a:schemeClr val="bg1"/>
                </a:solidFill>
                <a:latin typeface="Verdana"/>
                <a:cs typeface="Verdana"/>
              </a:rPr>
              <a:t>zorgeninbeeld</a:t>
            </a:r>
            <a:r>
              <a:rPr lang="nl-NL" sz="1971" dirty="0">
                <a:solidFill>
                  <a:schemeClr val="bg1"/>
                </a:solidFill>
                <a:latin typeface="Verdana"/>
                <a:cs typeface="Verdana"/>
              </a:rPr>
              <a:t> kun je niet downloaden. In de volgende sheets hebben se een selectie klaargezet met linken naar video's.</a:t>
            </a:r>
          </a:p>
          <a:p>
            <a:pPr marL="350601" marR="3081" indent="-342900">
              <a:lnSpc>
                <a:spcPct val="109300"/>
              </a:lnSpc>
              <a:spcBef>
                <a:spcPts val="58"/>
              </a:spcBef>
              <a:buFont typeface="Arial" panose="020B0604020202020204" pitchFamily="34" charset="0"/>
              <a:buChar char="•"/>
            </a:pPr>
            <a:r>
              <a:rPr lang="nl-NL" sz="1971" dirty="0">
                <a:solidFill>
                  <a:schemeClr val="bg1"/>
                </a:solidFill>
                <a:latin typeface="Verdana"/>
                <a:cs typeface="Verdana"/>
              </a:rPr>
              <a:t>Zorg dus dat je internetverbinding hebt als je ze wilt laten zien.</a:t>
            </a:r>
          </a:p>
          <a:p>
            <a:pPr marL="7701" marR="3081">
              <a:lnSpc>
                <a:spcPct val="109300"/>
              </a:lnSpc>
              <a:spcBef>
                <a:spcPts val="58"/>
              </a:spcBef>
            </a:pPr>
            <a:r>
              <a:rPr lang="nl-NL" sz="1971" dirty="0">
                <a:solidFill>
                  <a:schemeClr val="bg1"/>
                </a:solidFill>
                <a:latin typeface="Verdana"/>
                <a:cs typeface="Verdana"/>
              </a:rPr>
              <a:t>(Zie ook de </a:t>
            </a:r>
            <a:r>
              <a:rPr lang="nl-NL" sz="1971" dirty="0">
                <a:solidFill>
                  <a:schemeClr val="bg1"/>
                </a:solidFill>
                <a:latin typeface="Verdana"/>
                <a:cs typeface="Verdana"/>
                <a:hlinkClick r:id="rId2">
                  <a:extLst>
                    <a:ext uri="{A12FA001-AC4F-418D-AE19-62706E023703}">
                      <ahyp:hlinkClr xmlns:ahyp="http://schemas.microsoft.com/office/drawing/2018/hyperlinkcolor" val="tx"/>
                    </a:ext>
                  </a:extLst>
                </a:hlinkClick>
              </a:rPr>
              <a:t>handleiding</a:t>
            </a:r>
            <a:r>
              <a:rPr lang="nl-NL" sz="1971" dirty="0">
                <a:solidFill>
                  <a:schemeClr val="bg1"/>
                </a:solidFill>
                <a:latin typeface="Verdana"/>
                <a:cs typeface="Verdana"/>
              </a:rPr>
              <a:t> of </a:t>
            </a:r>
            <a:r>
              <a:rPr lang="nl-NL" sz="1971" dirty="0">
                <a:solidFill>
                  <a:schemeClr val="bg1"/>
                </a:solidFill>
                <a:latin typeface="Verdana"/>
                <a:cs typeface="Verdana"/>
                <a:hlinkClick r:id="rId3">
                  <a:extLst>
                    <a:ext uri="{A12FA001-AC4F-418D-AE19-62706E023703}">
                      <ahyp:hlinkClr xmlns:ahyp="http://schemas.microsoft.com/office/drawing/2018/hyperlinkcolor" val="tx"/>
                    </a:ext>
                  </a:extLst>
                </a:hlinkClick>
              </a:rPr>
              <a:t>instructievideo</a:t>
            </a:r>
            <a:r>
              <a:rPr lang="nl-NL" sz="1971" dirty="0">
                <a:solidFill>
                  <a:schemeClr val="bg1"/>
                </a:solidFill>
                <a:latin typeface="Verdana"/>
                <a:cs typeface="Verdana"/>
              </a:rPr>
              <a:t> van </a:t>
            </a:r>
            <a:r>
              <a:rPr lang="nl-NL" sz="1971" dirty="0" err="1">
                <a:solidFill>
                  <a:schemeClr val="bg1"/>
                </a:solidFill>
                <a:latin typeface="Verdana"/>
                <a:cs typeface="Verdana"/>
              </a:rPr>
              <a:t>zorgeninbeeld.nl</a:t>
            </a:r>
            <a:r>
              <a:rPr lang="nl-NL" sz="1971" dirty="0">
                <a:solidFill>
                  <a:schemeClr val="bg1"/>
                </a:solidFill>
                <a:latin typeface="Verdana"/>
                <a:cs typeface="Verdana"/>
              </a:rPr>
              <a:t>)</a:t>
            </a:r>
          </a:p>
          <a:p>
            <a:pPr marL="7701" marR="3081">
              <a:lnSpc>
                <a:spcPct val="109300"/>
              </a:lnSpc>
              <a:spcBef>
                <a:spcPts val="58"/>
              </a:spcBef>
            </a:pPr>
            <a:endParaRPr lang="nl-NL" sz="1971" dirty="0">
              <a:solidFill>
                <a:schemeClr val="bg1"/>
              </a:solidFill>
              <a:latin typeface="Verdana"/>
              <a:cs typeface="Verdana"/>
            </a:endParaRPr>
          </a:p>
        </p:txBody>
      </p:sp>
      <p:pic>
        <p:nvPicPr>
          <p:cNvPr id="17" name="Afbeelding 16" descr="Afbeelding met Lettertype, Graphics, grafische vormgeving, tekst&#10;&#10;Automatisch gegenereerde beschrijving">
            <a:extLst>
              <a:ext uri="{FF2B5EF4-FFF2-40B4-BE49-F238E27FC236}">
                <a16:creationId xmlns:a16="http://schemas.microsoft.com/office/drawing/2014/main" id="{4D391DE8-56C2-FCDE-40E5-F3A619060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9851" y="5222264"/>
            <a:ext cx="1759719" cy="1040530"/>
          </a:xfrm>
          <a:prstGeom prst="rect">
            <a:avLst/>
          </a:prstGeom>
        </p:spPr>
      </p:pic>
    </p:spTree>
    <p:extLst>
      <p:ext uri="{BB962C8B-B14F-4D97-AF65-F5344CB8AC3E}">
        <p14:creationId xmlns:p14="http://schemas.microsoft.com/office/powerpoint/2010/main" val="2465941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ABC11-8856-673D-DBCA-E9FD4C9B6567}"/>
            </a:ext>
          </a:extLst>
        </p:cNvPr>
        <p:cNvGrpSpPr/>
        <p:nvPr/>
      </p:nvGrpSpPr>
      <p:grpSpPr>
        <a:xfrm>
          <a:off x="0" y="0"/>
          <a:ext cx="0" cy="0"/>
          <a:chOff x="0" y="0"/>
          <a:chExt cx="0" cy="0"/>
        </a:xfrm>
      </p:grpSpPr>
      <p:sp>
        <p:nvSpPr>
          <p:cNvPr id="21" name="object 16">
            <a:extLst>
              <a:ext uri="{FF2B5EF4-FFF2-40B4-BE49-F238E27FC236}">
                <a16:creationId xmlns:a16="http://schemas.microsoft.com/office/drawing/2014/main" id="{D192E009-7229-4540-C9E8-07679798AF78}"/>
              </a:ext>
            </a:extLst>
          </p:cNvPr>
          <p:cNvSpPr txBox="1"/>
          <p:nvPr/>
        </p:nvSpPr>
        <p:spPr>
          <a:xfrm>
            <a:off x="4525208" y="1301536"/>
            <a:ext cx="7003177" cy="1220540"/>
          </a:xfrm>
          <a:prstGeom prst="rect">
            <a:avLst/>
          </a:prstGeom>
        </p:spPr>
        <p:txBody>
          <a:bodyPr vert="horz" wrap="square" lIns="0" tIns="7316" rIns="0" bIns="0" rtlCol="0">
            <a:spAutoFit/>
          </a:bodyPr>
          <a:lstStyle/>
          <a:p>
            <a:pPr marL="342900" indent="-342900">
              <a:buFont typeface="Arial" panose="020B0604020202020204" pitchFamily="34" charset="0"/>
              <a:buChar char="•"/>
            </a:pPr>
            <a:r>
              <a:rPr lang="nl-NL" sz="1971" dirty="0">
                <a:solidFill>
                  <a:srgbClr val="3C277B"/>
                </a:solidFill>
                <a:latin typeface="Verdana"/>
                <a:cs typeface="Verdana"/>
              </a:rPr>
              <a:t>Ruimte voor tekst</a:t>
            </a:r>
          </a:p>
          <a:p>
            <a:pPr marL="342900" indent="-342900">
              <a:buFont typeface="Arial" panose="020B0604020202020204" pitchFamily="34" charset="0"/>
              <a:buChar char="•"/>
            </a:pPr>
            <a:r>
              <a:rPr lang="nl-NL" sz="1971" dirty="0">
                <a:solidFill>
                  <a:srgbClr val="3C277B"/>
                </a:solidFill>
                <a:latin typeface="Verdana"/>
                <a:cs typeface="Verdana"/>
              </a:rPr>
              <a:t>Nog meer tekst</a:t>
            </a:r>
          </a:p>
          <a:p>
            <a:pPr marL="342900" indent="-342900">
              <a:buFont typeface="Arial" panose="020B0604020202020204" pitchFamily="34" charset="0"/>
              <a:buChar char="•"/>
            </a:pPr>
            <a:r>
              <a:rPr lang="nl-NL" sz="1971" dirty="0">
                <a:solidFill>
                  <a:srgbClr val="3C277B"/>
                </a:solidFill>
                <a:latin typeface="Verdana"/>
                <a:cs typeface="Verdana"/>
              </a:rPr>
              <a:t>Et cetera</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A0D128FF-5951-CA6B-CA79-31A9EEC577B2}"/>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8</a:t>
            </a:fld>
            <a:endParaRPr lang="nl-NL" dirty="0"/>
          </a:p>
        </p:txBody>
      </p:sp>
      <p:pic>
        <p:nvPicPr>
          <p:cNvPr id="7" name="Afbeelding 6">
            <a:hlinkClick r:id="rId3"/>
            <a:extLst>
              <a:ext uri="{FF2B5EF4-FFF2-40B4-BE49-F238E27FC236}">
                <a16:creationId xmlns:a16="http://schemas.microsoft.com/office/drawing/2014/main" id="{31E811A0-599D-964C-DFC4-8ACA3FA193F8}"/>
              </a:ext>
            </a:extLst>
          </p:cNvPr>
          <p:cNvPicPr>
            <a:picLocks noChangeAspect="1"/>
          </p:cNvPicPr>
          <p:nvPr/>
        </p:nvPicPr>
        <p:blipFill>
          <a:blip r:embed="rId4"/>
          <a:stretch>
            <a:fillRect/>
          </a:stretch>
        </p:blipFill>
        <p:spPr>
          <a:xfrm>
            <a:off x="524475" y="1154765"/>
            <a:ext cx="3673507" cy="4723081"/>
          </a:xfrm>
          <a:prstGeom prst="rect">
            <a:avLst/>
          </a:prstGeom>
        </p:spPr>
      </p:pic>
      <p:sp>
        <p:nvSpPr>
          <p:cNvPr id="10" name="object 16">
            <a:extLst>
              <a:ext uri="{FF2B5EF4-FFF2-40B4-BE49-F238E27FC236}">
                <a16:creationId xmlns:a16="http://schemas.microsoft.com/office/drawing/2014/main" id="{0D39636F-7D71-37B6-4E60-1AA87D841C7E}"/>
              </a:ext>
            </a:extLst>
          </p:cNvPr>
          <p:cNvSpPr txBox="1"/>
          <p:nvPr/>
        </p:nvSpPr>
        <p:spPr>
          <a:xfrm>
            <a:off x="525363" y="541933"/>
            <a:ext cx="8225098" cy="733868"/>
          </a:xfrm>
          <a:prstGeom prst="rect">
            <a:avLst/>
          </a:prstGeom>
        </p:spPr>
        <p:txBody>
          <a:bodyPr vert="horz" wrap="square" lIns="0" tIns="7316" rIns="0" bIns="0" rtlCol="0">
            <a:spAutoFit/>
          </a:bodyPr>
          <a:lstStyle/>
          <a:p>
            <a:r>
              <a:rPr lang="nl-NL" sz="2750" b="1" dirty="0">
                <a:solidFill>
                  <a:srgbClr val="3C277B"/>
                </a:solidFill>
                <a:latin typeface="Verdana"/>
                <a:cs typeface="Verdana"/>
              </a:rPr>
              <a:t>Video uit Beeldbank Zorgen in Beeld</a:t>
            </a:r>
          </a:p>
          <a:p>
            <a:endParaRPr lang="nl-NL" sz="1971" dirty="0">
              <a:solidFill>
                <a:srgbClr val="3C277B"/>
              </a:solidFill>
              <a:latin typeface="Verdana"/>
              <a:cs typeface="Verdana"/>
            </a:endParaRPr>
          </a:p>
        </p:txBody>
      </p:sp>
      <p:sp>
        <p:nvSpPr>
          <p:cNvPr id="11" name="Tekstvak 10">
            <a:extLst>
              <a:ext uri="{FF2B5EF4-FFF2-40B4-BE49-F238E27FC236}">
                <a16:creationId xmlns:a16="http://schemas.microsoft.com/office/drawing/2014/main" id="{B9C783B7-149C-A270-8BEE-2F5BEF8E133B}"/>
              </a:ext>
            </a:extLst>
          </p:cNvPr>
          <p:cNvSpPr txBox="1"/>
          <p:nvPr/>
        </p:nvSpPr>
        <p:spPr>
          <a:xfrm>
            <a:off x="524741" y="5877846"/>
            <a:ext cx="3673241" cy="646331"/>
          </a:xfrm>
          <a:prstGeom prst="rect">
            <a:avLst/>
          </a:prstGeom>
          <a:noFill/>
        </p:spPr>
        <p:txBody>
          <a:bodyPr wrap="square" rtlCol="0">
            <a:spAutoFit/>
          </a:bodyPr>
          <a:lstStyle/>
          <a:p>
            <a:r>
              <a:rPr lang="nl-NL" sz="1200" dirty="0"/>
              <a:t>Zet de </a:t>
            </a:r>
            <a:r>
              <a:rPr lang="nl-NL" sz="1200" dirty="0" err="1"/>
              <a:t>powerpoint</a:t>
            </a:r>
            <a:r>
              <a:rPr lang="nl-NL" sz="1200" dirty="0"/>
              <a:t> op presentatiestand en klik op de afbeelding om de video te starten. Hiervoor moet je internetverbinding hebben!</a:t>
            </a:r>
          </a:p>
        </p:txBody>
      </p:sp>
    </p:spTree>
    <p:extLst>
      <p:ext uri="{BB962C8B-B14F-4D97-AF65-F5344CB8AC3E}">
        <p14:creationId xmlns:p14="http://schemas.microsoft.com/office/powerpoint/2010/main" val="2342567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4E0A8-AB88-3B94-2C46-D91823E8C692}"/>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14AD3F3A-DF44-63B2-FE02-972D1BFCDC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7E375588-6879-F0F8-4A66-DEA6192DE0FA}"/>
              </a:ext>
            </a:extLst>
          </p:cNvPr>
          <p:cNvSpPr txBox="1"/>
          <p:nvPr/>
        </p:nvSpPr>
        <p:spPr>
          <a:xfrm>
            <a:off x="5563892" y="1297792"/>
            <a:ext cx="5223669" cy="613964"/>
          </a:xfrm>
          <a:prstGeom prst="rect">
            <a:avLst/>
          </a:prstGeom>
        </p:spPr>
        <p:txBody>
          <a:bodyPr vert="horz" wrap="square" lIns="0" tIns="7316" rIns="0" bIns="0" rtlCol="0">
            <a:spAutoFit/>
          </a:bodyPr>
          <a:lstStyle/>
          <a:p>
            <a:r>
              <a:rPr lang="nl-NL" sz="1971">
                <a:solidFill>
                  <a:srgbClr val="3C277B"/>
                </a:solidFill>
                <a:latin typeface="Verdana"/>
                <a:cs typeface="Verdana"/>
              </a:rPr>
              <a:t>Ruimte </a:t>
            </a:r>
            <a:r>
              <a:rPr lang="nl-NL" sz="1971" dirty="0">
                <a:solidFill>
                  <a:srgbClr val="3C277B"/>
                </a:solidFill>
                <a:latin typeface="Verdana"/>
                <a:cs typeface="Verdana"/>
              </a:rPr>
              <a:t>voor tekst</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21B24A34-CF3F-55B5-2EEE-276F9A7BDD9F}"/>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9</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1AEF35D9-040A-F732-8250-697AD77D7D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6050" y="2009411"/>
            <a:ext cx="1062532" cy="1088574"/>
          </a:xfrm>
          <a:prstGeom prst="rect">
            <a:avLst/>
          </a:prstGeom>
          <a:effectLst>
            <a:outerShdw blurRad="76200" dir="18900000" sy="23000" kx="-1200000" algn="bl" rotWithShape="0">
              <a:prstClr val="black">
                <a:alpha val="20000"/>
              </a:prstClr>
            </a:outerShdw>
          </a:effectLst>
        </p:spPr>
      </p:pic>
      <p:pic>
        <p:nvPicPr>
          <p:cNvPr id="6" name="Afbeelding 5">
            <a:extLst>
              <a:ext uri="{FF2B5EF4-FFF2-40B4-BE49-F238E27FC236}">
                <a16:creationId xmlns:a16="http://schemas.microsoft.com/office/drawing/2014/main" id="{AD5F6F51-0885-F466-5439-C27E0563D388}"/>
              </a:ext>
            </a:extLst>
          </p:cNvPr>
          <p:cNvPicPr>
            <a:picLocks noChangeAspect="1"/>
          </p:cNvPicPr>
          <p:nvPr/>
        </p:nvPicPr>
        <p:blipFill>
          <a:blip r:embed="rId5"/>
          <a:stretch>
            <a:fillRect/>
          </a:stretch>
        </p:blipFill>
        <p:spPr>
          <a:xfrm>
            <a:off x="0" y="0"/>
            <a:ext cx="4780495" cy="6858000"/>
          </a:xfrm>
          <a:prstGeom prst="rect">
            <a:avLst/>
          </a:prstGeom>
        </p:spPr>
      </p:pic>
    </p:spTree>
    <p:extLst>
      <p:ext uri="{BB962C8B-B14F-4D97-AF65-F5344CB8AC3E}">
        <p14:creationId xmlns:p14="http://schemas.microsoft.com/office/powerpoint/2010/main" val="1140471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E974F-BE58-1538-BD25-451F700F76FC}"/>
            </a:ext>
          </a:extLst>
        </p:cNvPr>
        <p:cNvGrpSpPr/>
        <p:nvPr/>
      </p:nvGrpSpPr>
      <p:grpSpPr>
        <a:xfrm>
          <a:off x="0" y="0"/>
          <a:ext cx="0" cy="0"/>
          <a:chOff x="0" y="0"/>
          <a:chExt cx="0" cy="0"/>
        </a:xfrm>
      </p:grpSpPr>
      <p:sp>
        <p:nvSpPr>
          <p:cNvPr id="4" name="Holder 6">
            <a:extLst>
              <a:ext uri="{FF2B5EF4-FFF2-40B4-BE49-F238E27FC236}">
                <a16:creationId xmlns:a16="http://schemas.microsoft.com/office/drawing/2014/main" id="{3E0B8322-34B1-E945-DF48-5FE7F144E0CD}"/>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10</a:t>
            </a:fld>
            <a:endParaRPr lang="nl-NL" dirty="0"/>
          </a:p>
        </p:txBody>
      </p:sp>
      <p:pic>
        <p:nvPicPr>
          <p:cNvPr id="6" name="Afbeelding 5">
            <a:hlinkClick r:id="rId3"/>
            <a:extLst>
              <a:ext uri="{FF2B5EF4-FFF2-40B4-BE49-F238E27FC236}">
                <a16:creationId xmlns:a16="http://schemas.microsoft.com/office/drawing/2014/main" id="{BF87FC42-9083-D283-AB21-7881B48170F1}"/>
              </a:ext>
            </a:extLst>
          </p:cNvPr>
          <p:cNvPicPr>
            <a:picLocks noChangeAspect="1"/>
          </p:cNvPicPr>
          <p:nvPr/>
        </p:nvPicPr>
        <p:blipFill>
          <a:blip r:embed="rId4"/>
          <a:stretch>
            <a:fillRect/>
          </a:stretch>
        </p:blipFill>
        <p:spPr>
          <a:xfrm>
            <a:off x="567505" y="1187409"/>
            <a:ext cx="3540139" cy="4589384"/>
          </a:xfrm>
          <a:prstGeom prst="rect">
            <a:avLst/>
          </a:prstGeom>
        </p:spPr>
      </p:pic>
      <p:sp>
        <p:nvSpPr>
          <p:cNvPr id="2" name="Tekstvak 1">
            <a:extLst>
              <a:ext uri="{FF2B5EF4-FFF2-40B4-BE49-F238E27FC236}">
                <a16:creationId xmlns:a16="http://schemas.microsoft.com/office/drawing/2014/main" id="{37E0C797-880F-9D24-ED6C-21D4E821AD19}"/>
              </a:ext>
            </a:extLst>
          </p:cNvPr>
          <p:cNvSpPr txBox="1"/>
          <p:nvPr/>
        </p:nvSpPr>
        <p:spPr>
          <a:xfrm>
            <a:off x="524741" y="5877846"/>
            <a:ext cx="3673241" cy="646331"/>
          </a:xfrm>
          <a:prstGeom prst="rect">
            <a:avLst/>
          </a:prstGeom>
          <a:noFill/>
        </p:spPr>
        <p:txBody>
          <a:bodyPr wrap="square" rtlCol="0">
            <a:spAutoFit/>
          </a:bodyPr>
          <a:lstStyle/>
          <a:p>
            <a:r>
              <a:rPr lang="nl-NL" sz="1200" dirty="0"/>
              <a:t>Zet de </a:t>
            </a:r>
            <a:r>
              <a:rPr lang="nl-NL" sz="1200" dirty="0" err="1"/>
              <a:t>powerpoint</a:t>
            </a:r>
            <a:r>
              <a:rPr lang="nl-NL" sz="1200" dirty="0"/>
              <a:t> op presentatiestand en klik op de afbeelding om de video te starten. Hiervoor moet je internetverbinding hebben!</a:t>
            </a:r>
          </a:p>
        </p:txBody>
      </p:sp>
      <p:sp>
        <p:nvSpPr>
          <p:cNvPr id="3" name="object 16">
            <a:extLst>
              <a:ext uri="{FF2B5EF4-FFF2-40B4-BE49-F238E27FC236}">
                <a16:creationId xmlns:a16="http://schemas.microsoft.com/office/drawing/2014/main" id="{1020BF0E-C99D-43FF-E1DD-FF1F47816E63}"/>
              </a:ext>
            </a:extLst>
          </p:cNvPr>
          <p:cNvSpPr txBox="1"/>
          <p:nvPr/>
        </p:nvSpPr>
        <p:spPr>
          <a:xfrm>
            <a:off x="4340013" y="1301536"/>
            <a:ext cx="7165222" cy="1220540"/>
          </a:xfrm>
          <a:prstGeom prst="rect">
            <a:avLst/>
          </a:prstGeom>
        </p:spPr>
        <p:txBody>
          <a:bodyPr vert="horz" wrap="square" lIns="0" tIns="7316" rIns="0" bIns="0" rtlCol="0">
            <a:spAutoFit/>
          </a:bodyPr>
          <a:lstStyle/>
          <a:p>
            <a:pPr marL="342900" indent="-342900">
              <a:buFont typeface="Arial" panose="020B0604020202020204" pitchFamily="34" charset="0"/>
              <a:buChar char="•"/>
            </a:pPr>
            <a:r>
              <a:rPr lang="nl-NL" sz="1971" dirty="0">
                <a:solidFill>
                  <a:srgbClr val="3C277B"/>
                </a:solidFill>
                <a:latin typeface="Verdana"/>
                <a:cs typeface="Verdana"/>
              </a:rPr>
              <a:t>Ruimte voor tekst</a:t>
            </a:r>
          </a:p>
          <a:p>
            <a:pPr marL="342900" indent="-342900">
              <a:buFont typeface="Arial" panose="020B0604020202020204" pitchFamily="34" charset="0"/>
              <a:buChar char="•"/>
            </a:pPr>
            <a:r>
              <a:rPr lang="nl-NL" sz="1971" dirty="0">
                <a:solidFill>
                  <a:srgbClr val="3C277B"/>
                </a:solidFill>
                <a:latin typeface="Verdana"/>
                <a:cs typeface="Verdana"/>
              </a:rPr>
              <a:t>Nog meer tekst</a:t>
            </a:r>
          </a:p>
          <a:p>
            <a:pPr marL="342900" indent="-342900">
              <a:buFont typeface="Arial" panose="020B0604020202020204" pitchFamily="34" charset="0"/>
              <a:buChar char="•"/>
            </a:pPr>
            <a:r>
              <a:rPr lang="nl-NL" sz="1971" dirty="0">
                <a:solidFill>
                  <a:srgbClr val="3C277B"/>
                </a:solidFill>
                <a:latin typeface="Verdana"/>
                <a:cs typeface="Verdana"/>
              </a:rPr>
              <a:t>Et cetera</a:t>
            </a:r>
          </a:p>
          <a:p>
            <a:endParaRPr lang="nl-NL" sz="1971" dirty="0">
              <a:solidFill>
                <a:srgbClr val="3C277B"/>
              </a:solidFill>
              <a:latin typeface="Verdana"/>
              <a:cs typeface="Verdana"/>
            </a:endParaRPr>
          </a:p>
        </p:txBody>
      </p:sp>
      <p:sp>
        <p:nvSpPr>
          <p:cNvPr id="5" name="object 16">
            <a:extLst>
              <a:ext uri="{FF2B5EF4-FFF2-40B4-BE49-F238E27FC236}">
                <a16:creationId xmlns:a16="http://schemas.microsoft.com/office/drawing/2014/main" id="{4EE97D51-1ADA-7F10-A139-018152EECAA3}"/>
              </a:ext>
            </a:extLst>
          </p:cNvPr>
          <p:cNvSpPr txBox="1"/>
          <p:nvPr/>
        </p:nvSpPr>
        <p:spPr>
          <a:xfrm>
            <a:off x="525363" y="541933"/>
            <a:ext cx="8225098" cy="733868"/>
          </a:xfrm>
          <a:prstGeom prst="rect">
            <a:avLst/>
          </a:prstGeom>
        </p:spPr>
        <p:txBody>
          <a:bodyPr vert="horz" wrap="square" lIns="0" tIns="7316" rIns="0" bIns="0" rtlCol="0">
            <a:spAutoFit/>
          </a:bodyPr>
          <a:lstStyle/>
          <a:p>
            <a:r>
              <a:rPr lang="nl-NL" sz="2750" b="1" dirty="0">
                <a:solidFill>
                  <a:srgbClr val="3C277B"/>
                </a:solidFill>
                <a:latin typeface="Verdana"/>
                <a:cs typeface="Verdana"/>
              </a:rPr>
              <a:t>Video uit Beeldbank Zorgen in Beeld</a:t>
            </a:r>
          </a:p>
          <a:p>
            <a:endParaRPr lang="nl-NL" sz="1971" dirty="0">
              <a:solidFill>
                <a:srgbClr val="3C277B"/>
              </a:solidFill>
              <a:latin typeface="Verdana"/>
              <a:cs typeface="Verdana"/>
            </a:endParaRPr>
          </a:p>
        </p:txBody>
      </p:sp>
    </p:spTree>
    <p:extLst>
      <p:ext uri="{BB962C8B-B14F-4D97-AF65-F5344CB8AC3E}">
        <p14:creationId xmlns:p14="http://schemas.microsoft.com/office/powerpoint/2010/main" val="3459644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B1D88-E77D-DAFD-F953-713EC8C77624}"/>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674EEE07-4E11-532F-3A6F-B981014C936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24C6FDA0-1F6A-E429-3484-702567F8EE0E}"/>
              </a:ext>
            </a:extLst>
          </p:cNvPr>
          <p:cNvSpPr txBox="1"/>
          <p:nvPr/>
        </p:nvSpPr>
        <p:spPr>
          <a:xfrm>
            <a:off x="5563892" y="1297792"/>
            <a:ext cx="5223669" cy="613964"/>
          </a:xfrm>
          <a:prstGeom prst="rect">
            <a:avLst/>
          </a:prstGeom>
        </p:spPr>
        <p:txBody>
          <a:bodyPr vert="horz" wrap="square" lIns="0" tIns="7316" rIns="0" bIns="0" rtlCol="0">
            <a:spAutoFit/>
          </a:bodyPr>
          <a:lstStyle/>
          <a:p>
            <a:r>
              <a:rPr lang="nl-NL" sz="1971">
                <a:solidFill>
                  <a:srgbClr val="3C277B"/>
                </a:solidFill>
                <a:latin typeface="Verdana"/>
                <a:cs typeface="Verdana"/>
              </a:rPr>
              <a:t>Ruimte </a:t>
            </a:r>
            <a:r>
              <a:rPr lang="nl-NL" sz="1971" dirty="0">
                <a:solidFill>
                  <a:srgbClr val="3C277B"/>
                </a:solidFill>
                <a:latin typeface="Verdana"/>
                <a:cs typeface="Verdana"/>
              </a:rPr>
              <a:t>voor tekst</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41D5695A-FC2B-C781-1DEE-6FDB537B2B36}"/>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11</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95028CCC-BB3E-142B-05EB-B9B8C2F858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6050" y="2009411"/>
            <a:ext cx="1062532" cy="1088574"/>
          </a:xfrm>
          <a:prstGeom prst="rect">
            <a:avLst/>
          </a:prstGeom>
          <a:effectLst>
            <a:outerShdw blurRad="76200" dir="18900000" sy="23000" kx="-1200000" algn="bl" rotWithShape="0">
              <a:prstClr val="black">
                <a:alpha val="20000"/>
              </a:prstClr>
            </a:outerShdw>
          </a:effectLst>
        </p:spPr>
      </p:pic>
      <p:pic>
        <p:nvPicPr>
          <p:cNvPr id="5" name="Afbeelding 4">
            <a:extLst>
              <a:ext uri="{FF2B5EF4-FFF2-40B4-BE49-F238E27FC236}">
                <a16:creationId xmlns:a16="http://schemas.microsoft.com/office/drawing/2014/main" id="{79D9D446-CADC-EF75-F05E-D0536DEB0A7D}"/>
              </a:ext>
            </a:extLst>
          </p:cNvPr>
          <p:cNvPicPr>
            <a:picLocks noChangeAspect="1"/>
          </p:cNvPicPr>
          <p:nvPr/>
        </p:nvPicPr>
        <p:blipFill>
          <a:blip r:embed="rId5">
            <a:duotone>
              <a:prstClr val="black"/>
              <a:srgbClr val="D9C3A5">
                <a:tint val="50000"/>
                <a:satMod val="180000"/>
              </a:srgbClr>
            </a:duotone>
          </a:blip>
          <a:stretch>
            <a:fillRect/>
          </a:stretch>
        </p:blipFill>
        <p:spPr>
          <a:xfrm>
            <a:off x="0" y="0"/>
            <a:ext cx="4756952" cy="6858000"/>
          </a:xfrm>
          <a:prstGeom prst="rect">
            <a:avLst/>
          </a:prstGeom>
        </p:spPr>
      </p:pic>
    </p:spTree>
    <p:extLst>
      <p:ext uri="{BB962C8B-B14F-4D97-AF65-F5344CB8AC3E}">
        <p14:creationId xmlns:p14="http://schemas.microsoft.com/office/powerpoint/2010/main" val="4010394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43291-AA3B-33DA-F5FA-4441E762E317}"/>
            </a:ext>
          </a:extLst>
        </p:cNvPr>
        <p:cNvGrpSpPr/>
        <p:nvPr/>
      </p:nvGrpSpPr>
      <p:grpSpPr>
        <a:xfrm>
          <a:off x="0" y="0"/>
          <a:ext cx="0" cy="0"/>
          <a:chOff x="0" y="0"/>
          <a:chExt cx="0" cy="0"/>
        </a:xfrm>
      </p:grpSpPr>
      <p:sp>
        <p:nvSpPr>
          <p:cNvPr id="4" name="Holder 6">
            <a:extLst>
              <a:ext uri="{FF2B5EF4-FFF2-40B4-BE49-F238E27FC236}">
                <a16:creationId xmlns:a16="http://schemas.microsoft.com/office/drawing/2014/main" id="{A533341C-261B-89ED-8981-63663C30C5D9}"/>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12</a:t>
            </a:fld>
            <a:endParaRPr lang="nl-NL" dirty="0"/>
          </a:p>
        </p:txBody>
      </p:sp>
      <p:pic>
        <p:nvPicPr>
          <p:cNvPr id="3" name="Afbeelding 2">
            <a:hlinkClick r:id="rId3"/>
            <a:extLst>
              <a:ext uri="{FF2B5EF4-FFF2-40B4-BE49-F238E27FC236}">
                <a16:creationId xmlns:a16="http://schemas.microsoft.com/office/drawing/2014/main" id="{FFCD2A9D-0C2C-EDA4-583C-C721E966071D}"/>
              </a:ext>
            </a:extLst>
          </p:cNvPr>
          <p:cNvPicPr>
            <a:picLocks noChangeAspect="1"/>
          </p:cNvPicPr>
          <p:nvPr/>
        </p:nvPicPr>
        <p:blipFill>
          <a:blip r:embed="rId4"/>
          <a:stretch>
            <a:fillRect/>
          </a:stretch>
        </p:blipFill>
        <p:spPr>
          <a:xfrm>
            <a:off x="563841" y="1205290"/>
            <a:ext cx="3406276" cy="4623388"/>
          </a:xfrm>
          <a:prstGeom prst="rect">
            <a:avLst/>
          </a:prstGeom>
        </p:spPr>
      </p:pic>
      <p:sp>
        <p:nvSpPr>
          <p:cNvPr id="2" name="Tekstvak 1">
            <a:extLst>
              <a:ext uri="{FF2B5EF4-FFF2-40B4-BE49-F238E27FC236}">
                <a16:creationId xmlns:a16="http://schemas.microsoft.com/office/drawing/2014/main" id="{3C72BD43-0EBA-43EC-6B91-B9EDAAF5998E}"/>
              </a:ext>
            </a:extLst>
          </p:cNvPr>
          <p:cNvSpPr txBox="1"/>
          <p:nvPr/>
        </p:nvSpPr>
        <p:spPr>
          <a:xfrm>
            <a:off x="524741" y="5877846"/>
            <a:ext cx="3673241" cy="646331"/>
          </a:xfrm>
          <a:prstGeom prst="rect">
            <a:avLst/>
          </a:prstGeom>
          <a:noFill/>
        </p:spPr>
        <p:txBody>
          <a:bodyPr wrap="square" rtlCol="0">
            <a:spAutoFit/>
          </a:bodyPr>
          <a:lstStyle/>
          <a:p>
            <a:r>
              <a:rPr lang="nl-NL" sz="1200" dirty="0"/>
              <a:t>Zet de </a:t>
            </a:r>
            <a:r>
              <a:rPr lang="nl-NL" sz="1200" dirty="0" err="1"/>
              <a:t>powerpoint</a:t>
            </a:r>
            <a:r>
              <a:rPr lang="nl-NL" sz="1200" dirty="0"/>
              <a:t> op presentatiestand en klik op de afbeelding om de video te starten. Hiervoor moet je internetverbinding hebben!</a:t>
            </a:r>
          </a:p>
        </p:txBody>
      </p:sp>
      <p:sp>
        <p:nvSpPr>
          <p:cNvPr id="5" name="object 16">
            <a:extLst>
              <a:ext uri="{FF2B5EF4-FFF2-40B4-BE49-F238E27FC236}">
                <a16:creationId xmlns:a16="http://schemas.microsoft.com/office/drawing/2014/main" id="{2F6D25F9-C3C5-788D-2F27-55138DE2A36A}"/>
              </a:ext>
            </a:extLst>
          </p:cNvPr>
          <p:cNvSpPr txBox="1"/>
          <p:nvPr/>
        </p:nvSpPr>
        <p:spPr>
          <a:xfrm>
            <a:off x="571663" y="541933"/>
            <a:ext cx="8225098" cy="733868"/>
          </a:xfrm>
          <a:prstGeom prst="rect">
            <a:avLst/>
          </a:prstGeom>
        </p:spPr>
        <p:txBody>
          <a:bodyPr vert="horz" wrap="square" lIns="0" tIns="7316" rIns="0" bIns="0" rtlCol="0">
            <a:spAutoFit/>
          </a:bodyPr>
          <a:lstStyle/>
          <a:p>
            <a:r>
              <a:rPr lang="nl-NL" sz="2750" b="1" dirty="0">
                <a:solidFill>
                  <a:srgbClr val="3C277B"/>
                </a:solidFill>
                <a:latin typeface="Verdana"/>
                <a:cs typeface="Verdana"/>
              </a:rPr>
              <a:t>Video uit Beeldbank Zorgen in Beeld</a:t>
            </a:r>
          </a:p>
          <a:p>
            <a:endParaRPr lang="nl-NL" sz="1971" dirty="0">
              <a:solidFill>
                <a:srgbClr val="3C277B"/>
              </a:solidFill>
              <a:latin typeface="Verdana"/>
              <a:cs typeface="Verdana"/>
            </a:endParaRPr>
          </a:p>
        </p:txBody>
      </p:sp>
      <p:sp>
        <p:nvSpPr>
          <p:cNvPr id="6" name="object 16">
            <a:extLst>
              <a:ext uri="{FF2B5EF4-FFF2-40B4-BE49-F238E27FC236}">
                <a16:creationId xmlns:a16="http://schemas.microsoft.com/office/drawing/2014/main" id="{E29794BD-0ECE-0128-1F8D-9B5E1BA8565A}"/>
              </a:ext>
            </a:extLst>
          </p:cNvPr>
          <p:cNvSpPr txBox="1"/>
          <p:nvPr/>
        </p:nvSpPr>
        <p:spPr>
          <a:xfrm>
            <a:off x="4340013" y="1301536"/>
            <a:ext cx="7165222" cy="1220540"/>
          </a:xfrm>
          <a:prstGeom prst="rect">
            <a:avLst/>
          </a:prstGeom>
        </p:spPr>
        <p:txBody>
          <a:bodyPr vert="horz" wrap="square" lIns="0" tIns="7316" rIns="0" bIns="0" rtlCol="0">
            <a:spAutoFit/>
          </a:bodyPr>
          <a:lstStyle/>
          <a:p>
            <a:pPr marL="342900" indent="-342900">
              <a:buFont typeface="Arial" panose="020B0604020202020204" pitchFamily="34" charset="0"/>
              <a:buChar char="•"/>
            </a:pPr>
            <a:r>
              <a:rPr lang="nl-NL" sz="1971" dirty="0">
                <a:solidFill>
                  <a:srgbClr val="3C277B"/>
                </a:solidFill>
                <a:latin typeface="Verdana"/>
                <a:cs typeface="Verdana"/>
              </a:rPr>
              <a:t>Ruimte voor tekst</a:t>
            </a:r>
          </a:p>
          <a:p>
            <a:pPr marL="342900" indent="-342900">
              <a:buFont typeface="Arial" panose="020B0604020202020204" pitchFamily="34" charset="0"/>
              <a:buChar char="•"/>
            </a:pPr>
            <a:r>
              <a:rPr lang="nl-NL" sz="1971" dirty="0">
                <a:solidFill>
                  <a:srgbClr val="3C277B"/>
                </a:solidFill>
                <a:latin typeface="Verdana"/>
                <a:cs typeface="Verdana"/>
              </a:rPr>
              <a:t>Nog meer tekst</a:t>
            </a:r>
          </a:p>
          <a:p>
            <a:pPr marL="342900" indent="-342900">
              <a:buFont typeface="Arial" panose="020B0604020202020204" pitchFamily="34" charset="0"/>
              <a:buChar char="•"/>
            </a:pPr>
            <a:r>
              <a:rPr lang="nl-NL" sz="1971" dirty="0">
                <a:solidFill>
                  <a:srgbClr val="3C277B"/>
                </a:solidFill>
                <a:latin typeface="Verdana"/>
                <a:cs typeface="Verdana"/>
              </a:rPr>
              <a:t>Et cetera</a:t>
            </a:r>
          </a:p>
          <a:p>
            <a:endParaRPr lang="nl-NL" sz="1971" dirty="0">
              <a:solidFill>
                <a:srgbClr val="3C277B"/>
              </a:solidFill>
              <a:latin typeface="Verdana"/>
              <a:cs typeface="Verdana"/>
            </a:endParaRPr>
          </a:p>
        </p:txBody>
      </p:sp>
    </p:spTree>
    <p:extLst>
      <p:ext uri="{BB962C8B-B14F-4D97-AF65-F5344CB8AC3E}">
        <p14:creationId xmlns:p14="http://schemas.microsoft.com/office/powerpoint/2010/main" val="1151264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AE3A7-697A-4FEA-E6BC-5DEB38F84383}"/>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E342082B-1465-1A77-1888-54563454548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C32E232D-8F6D-D387-ED16-15BAD514989F}"/>
              </a:ext>
            </a:extLst>
          </p:cNvPr>
          <p:cNvSpPr txBox="1"/>
          <p:nvPr/>
        </p:nvSpPr>
        <p:spPr>
          <a:xfrm>
            <a:off x="5563892" y="1297792"/>
            <a:ext cx="5223669" cy="613964"/>
          </a:xfrm>
          <a:prstGeom prst="rect">
            <a:avLst/>
          </a:prstGeom>
        </p:spPr>
        <p:txBody>
          <a:bodyPr vert="horz" wrap="square" lIns="0" tIns="7316" rIns="0" bIns="0" rtlCol="0">
            <a:spAutoFit/>
          </a:bodyPr>
          <a:lstStyle/>
          <a:p>
            <a:r>
              <a:rPr lang="nl-NL" sz="1971">
                <a:solidFill>
                  <a:srgbClr val="3C277B"/>
                </a:solidFill>
                <a:latin typeface="Verdana"/>
                <a:cs typeface="Verdana"/>
              </a:rPr>
              <a:t>Ruimte </a:t>
            </a:r>
            <a:r>
              <a:rPr lang="nl-NL" sz="1971" dirty="0">
                <a:solidFill>
                  <a:srgbClr val="3C277B"/>
                </a:solidFill>
                <a:latin typeface="Verdana"/>
                <a:cs typeface="Verdana"/>
              </a:rPr>
              <a:t>voor tekst</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F3B8C0DF-E9C5-FEB0-14A7-9B8176B2D5DC}"/>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13</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C4C22116-F5B9-0535-F645-6AB4B316F6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6050" y="2009411"/>
            <a:ext cx="1062532" cy="1088574"/>
          </a:xfrm>
          <a:prstGeom prst="rect">
            <a:avLst/>
          </a:prstGeom>
          <a:effectLst>
            <a:outerShdw blurRad="76200" dir="18900000" sy="23000" kx="-1200000" algn="bl" rotWithShape="0">
              <a:prstClr val="black">
                <a:alpha val="20000"/>
              </a:prstClr>
            </a:outerShdw>
          </a:effectLst>
        </p:spPr>
      </p:pic>
      <p:pic>
        <p:nvPicPr>
          <p:cNvPr id="3" name="Afbeelding 2">
            <a:extLst>
              <a:ext uri="{FF2B5EF4-FFF2-40B4-BE49-F238E27FC236}">
                <a16:creationId xmlns:a16="http://schemas.microsoft.com/office/drawing/2014/main" id="{F38C3AFC-887D-643C-61BD-5750E7A07689}"/>
              </a:ext>
            </a:extLst>
          </p:cNvPr>
          <p:cNvPicPr>
            <a:picLocks noChangeAspect="1"/>
          </p:cNvPicPr>
          <p:nvPr/>
        </p:nvPicPr>
        <p:blipFill>
          <a:blip r:embed="rId5"/>
          <a:stretch>
            <a:fillRect/>
          </a:stretch>
        </p:blipFill>
        <p:spPr>
          <a:xfrm>
            <a:off x="0" y="0"/>
            <a:ext cx="4821702" cy="6858000"/>
          </a:xfrm>
          <a:prstGeom prst="rect">
            <a:avLst/>
          </a:prstGeom>
        </p:spPr>
      </p:pic>
    </p:spTree>
    <p:extLst>
      <p:ext uri="{BB962C8B-B14F-4D97-AF65-F5344CB8AC3E}">
        <p14:creationId xmlns:p14="http://schemas.microsoft.com/office/powerpoint/2010/main" val="2821921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C487E-D496-6E27-008D-9E1562F2C9B8}"/>
            </a:ext>
          </a:extLst>
        </p:cNvPr>
        <p:cNvGrpSpPr/>
        <p:nvPr/>
      </p:nvGrpSpPr>
      <p:grpSpPr>
        <a:xfrm>
          <a:off x="0" y="0"/>
          <a:ext cx="0" cy="0"/>
          <a:chOff x="0" y="0"/>
          <a:chExt cx="0" cy="0"/>
        </a:xfrm>
      </p:grpSpPr>
      <p:sp>
        <p:nvSpPr>
          <p:cNvPr id="4" name="Holder 6">
            <a:extLst>
              <a:ext uri="{FF2B5EF4-FFF2-40B4-BE49-F238E27FC236}">
                <a16:creationId xmlns:a16="http://schemas.microsoft.com/office/drawing/2014/main" id="{C8C4991F-E5B9-89F5-2EE4-D614DE0CAF9E}"/>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14</a:t>
            </a:fld>
            <a:endParaRPr lang="nl-NL" dirty="0"/>
          </a:p>
        </p:txBody>
      </p:sp>
      <p:pic>
        <p:nvPicPr>
          <p:cNvPr id="6" name="Afbeelding 5">
            <a:extLst>
              <a:ext uri="{FF2B5EF4-FFF2-40B4-BE49-F238E27FC236}">
                <a16:creationId xmlns:a16="http://schemas.microsoft.com/office/drawing/2014/main" id="{18B25EC0-6AA1-8789-1A64-FE1F448173DA}"/>
              </a:ext>
            </a:extLst>
          </p:cNvPr>
          <p:cNvPicPr>
            <a:picLocks noChangeAspect="1"/>
          </p:cNvPicPr>
          <p:nvPr/>
        </p:nvPicPr>
        <p:blipFill>
          <a:blip r:embed="rId3"/>
          <a:stretch>
            <a:fillRect/>
          </a:stretch>
        </p:blipFill>
        <p:spPr>
          <a:xfrm>
            <a:off x="1" y="0"/>
            <a:ext cx="4300094" cy="5891842"/>
          </a:xfrm>
          <a:prstGeom prst="rect">
            <a:avLst/>
          </a:prstGeom>
        </p:spPr>
      </p:pic>
      <p:sp>
        <p:nvSpPr>
          <p:cNvPr id="10" name="Tekstvak 9">
            <a:extLst>
              <a:ext uri="{FF2B5EF4-FFF2-40B4-BE49-F238E27FC236}">
                <a16:creationId xmlns:a16="http://schemas.microsoft.com/office/drawing/2014/main" id="{91FB43C4-AB57-DFE3-DF12-7759783D71DE}"/>
              </a:ext>
            </a:extLst>
          </p:cNvPr>
          <p:cNvSpPr txBox="1"/>
          <p:nvPr/>
        </p:nvSpPr>
        <p:spPr>
          <a:xfrm>
            <a:off x="67602" y="5914992"/>
            <a:ext cx="4139894" cy="646331"/>
          </a:xfrm>
          <a:prstGeom prst="rect">
            <a:avLst/>
          </a:prstGeom>
          <a:noFill/>
        </p:spPr>
        <p:txBody>
          <a:bodyPr wrap="square" rtlCol="0">
            <a:spAutoFit/>
          </a:bodyPr>
          <a:lstStyle/>
          <a:p>
            <a:r>
              <a:rPr lang="nl-NL" sz="1200" dirty="0"/>
              <a:t>Posters uit de campagne Jij doet ertoe, voor intern gebruik. Zie </a:t>
            </a:r>
            <a:r>
              <a:rPr lang="nl-NL" sz="1200" dirty="0">
                <a:hlinkClick r:id="rId4"/>
              </a:rPr>
              <a:t>hier</a:t>
            </a:r>
            <a:r>
              <a:rPr lang="nl-NL" sz="1200" dirty="0"/>
              <a:t> voor de hele campagne en het materiaal om veilig werken intern op de agenda te zetten.</a:t>
            </a:r>
          </a:p>
        </p:txBody>
      </p:sp>
      <p:sp>
        <p:nvSpPr>
          <p:cNvPr id="2" name="object 16">
            <a:extLst>
              <a:ext uri="{FF2B5EF4-FFF2-40B4-BE49-F238E27FC236}">
                <a16:creationId xmlns:a16="http://schemas.microsoft.com/office/drawing/2014/main" id="{FDB19137-8291-89B8-A18D-E7B09D404FCD}"/>
              </a:ext>
            </a:extLst>
          </p:cNvPr>
          <p:cNvSpPr txBox="1"/>
          <p:nvPr/>
        </p:nvSpPr>
        <p:spPr>
          <a:xfrm>
            <a:off x="4779852" y="1301536"/>
            <a:ext cx="7165222" cy="1220540"/>
          </a:xfrm>
          <a:prstGeom prst="rect">
            <a:avLst/>
          </a:prstGeom>
        </p:spPr>
        <p:txBody>
          <a:bodyPr vert="horz" wrap="square" lIns="0" tIns="7316" rIns="0" bIns="0" rtlCol="0">
            <a:spAutoFit/>
          </a:bodyPr>
          <a:lstStyle/>
          <a:p>
            <a:pPr marL="342900" indent="-342900">
              <a:buFont typeface="Arial" panose="020B0604020202020204" pitchFamily="34" charset="0"/>
              <a:buChar char="•"/>
            </a:pPr>
            <a:r>
              <a:rPr lang="nl-NL" sz="1971" dirty="0">
                <a:solidFill>
                  <a:srgbClr val="3C277B"/>
                </a:solidFill>
                <a:latin typeface="Verdana"/>
                <a:cs typeface="Verdana"/>
              </a:rPr>
              <a:t>Ruimte voor tekst</a:t>
            </a:r>
          </a:p>
          <a:p>
            <a:pPr marL="342900" indent="-342900">
              <a:buFont typeface="Arial" panose="020B0604020202020204" pitchFamily="34" charset="0"/>
              <a:buChar char="•"/>
            </a:pPr>
            <a:r>
              <a:rPr lang="nl-NL" sz="1971" dirty="0">
                <a:solidFill>
                  <a:srgbClr val="3C277B"/>
                </a:solidFill>
                <a:latin typeface="Verdana"/>
                <a:cs typeface="Verdana"/>
              </a:rPr>
              <a:t>Nog meer tekst</a:t>
            </a:r>
          </a:p>
          <a:p>
            <a:pPr marL="342900" indent="-342900">
              <a:buFont typeface="Arial" panose="020B0604020202020204" pitchFamily="34" charset="0"/>
              <a:buChar char="•"/>
            </a:pPr>
            <a:r>
              <a:rPr lang="nl-NL" sz="1971" dirty="0">
                <a:solidFill>
                  <a:srgbClr val="3C277B"/>
                </a:solidFill>
                <a:latin typeface="Verdana"/>
                <a:cs typeface="Verdana"/>
              </a:rPr>
              <a:t>Et cetera</a:t>
            </a:r>
          </a:p>
          <a:p>
            <a:endParaRPr lang="nl-NL" sz="1971" dirty="0">
              <a:solidFill>
                <a:srgbClr val="3C277B"/>
              </a:solidFill>
              <a:latin typeface="Verdana"/>
              <a:cs typeface="Verdana"/>
            </a:endParaRPr>
          </a:p>
        </p:txBody>
      </p:sp>
    </p:spTree>
    <p:extLst>
      <p:ext uri="{BB962C8B-B14F-4D97-AF65-F5344CB8AC3E}">
        <p14:creationId xmlns:p14="http://schemas.microsoft.com/office/powerpoint/2010/main" val="1169833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FDBE1-C142-5C25-DA4F-062AD548C2E9}"/>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2041D5E0-8341-2CBE-937D-A11D92AF9D9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2138411C-A17D-FD8D-1282-5BAC85C59062}"/>
              </a:ext>
            </a:extLst>
          </p:cNvPr>
          <p:cNvSpPr txBox="1"/>
          <p:nvPr/>
        </p:nvSpPr>
        <p:spPr>
          <a:xfrm>
            <a:off x="5563892" y="1297792"/>
            <a:ext cx="5223669" cy="613964"/>
          </a:xfrm>
          <a:prstGeom prst="rect">
            <a:avLst/>
          </a:prstGeom>
        </p:spPr>
        <p:txBody>
          <a:bodyPr vert="horz" wrap="square" lIns="0" tIns="7316" rIns="0" bIns="0" rtlCol="0">
            <a:spAutoFit/>
          </a:bodyPr>
          <a:lstStyle/>
          <a:p>
            <a:r>
              <a:rPr lang="nl-NL" sz="1971">
                <a:solidFill>
                  <a:srgbClr val="3C277B"/>
                </a:solidFill>
                <a:latin typeface="Verdana"/>
                <a:cs typeface="Verdana"/>
              </a:rPr>
              <a:t>Ruimte </a:t>
            </a:r>
            <a:r>
              <a:rPr lang="nl-NL" sz="1971" dirty="0">
                <a:solidFill>
                  <a:srgbClr val="3C277B"/>
                </a:solidFill>
                <a:latin typeface="Verdana"/>
                <a:cs typeface="Verdana"/>
              </a:rPr>
              <a:t>voor tekst</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DE0363CC-1B6E-6E22-12E4-FC86E0040225}"/>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15</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73B6E355-84DB-8B40-B7CD-2C47C3CA33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6050" y="2009411"/>
            <a:ext cx="1062532" cy="1088574"/>
          </a:xfrm>
          <a:prstGeom prst="rect">
            <a:avLst/>
          </a:prstGeom>
          <a:effectLst>
            <a:outerShdw blurRad="76200" dir="18900000" sy="23000" kx="-1200000" algn="bl" rotWithShape="0">
              <a:prstClr val="black">
                <a:alpha val="20000"/>
              </a:prstClr>
            </a:outerShdw>
          </a:effectLst>
        </p:spPr>
      </p:pic>
      <p:pic>
        <p:nvPicPr>
          <p:cNvPr id="3" name="Afbeelding 2">
            <a:extLst>
              <a:ext uri="{FF2B5EF4-FFF2-40B4-BE49-F238E27FC236}">
                <a16:creationId xmlns:a16="http://schemas.microsoft.com/office/drawing/2014/main" id="{051D9902-4F42-72B3-A35A-C427A6F4AE2F}"/>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200"/>
                    </a14:imgEffect>
                  </a14:imgLayer>
                </a14:imgProps>
              </a:ext>
            </a:extLst>
          </a:blip>
          <a:stretch>
            <a:fillRect/>
          </a:stretch>
        </p:blipFill>
        <p:spPr>
          <a:xfrm>
            <a:off x="0" y="0"/>
            <a:ext cx="4719484" cy="6858000"/>
          </a:xfrm>
          <a:prstGeom prst="rect">
            <a:avLst/>
          </a:prstGeom>
        </p:spPr>
      </p:pic>
    </p:spTree>
    <p:extLst>
      <p:ext uri="{BB962C8B-B14F-4D97-AF65-F5344CB8AC3E}">
        <p14:creationId xmlns:p14="http://schemas.microsoft.com/office/powerpoint/2010/main" val="2494635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9C686-8EAD-7D7E-B3C3-8AB997FEFF7B}"/>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63D68249-29A5-0EC7-2801-88C7905FA0C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D8D0DE66-C441-8086-7BE3-3BE5DC7B8A5D}"/>
              </a:ext>
            </a:extLst>
          </p:cNvPr>
          <p:cNvSpPr txBox="1"/>
          <p:nvPr/>
        </p:nvSpPr>
        <p:spPr>
          <a:xfrm>
            <a:off x="160201" y="6128008"/>
            <a:ext cx="5869664" cy="561385"/>
          </a:xfrm>
          <a:prstGeom prst="rect">
            <a:avLst/>
          </a:prstGeom>
        </p:spPr>
        <p:txBody>
          <a:bodyPr vert="horz" wrap="square" lIns="0" tIns="7316" rIns="0" bIns="0" rtlCol="0">
            <a:spAutoFit/>
          </a:bodyPr>
          <a:lstStyle/>
          <a:p>
            <a:r>
              <a:rPr lang="nl-NL" sz="1200" dirty="0">
                <a:solidFill>
                  <a:srgbClr val="3C277B"/>
                </a:solidFill>
                <a:latin typeface="Verdana"/>
                <a:cs typeface="Verdana"/>
              </a:rPr>
              <a:t>Bekijk ook wat er staat over veilig werken: </a:t>
            </a:r>
            <a:br>
              <a:rPr lang="nl-NL" sz="1200" dirty="0">
                <a:solidFill>
                  <a:srgbClr val="3C277B"/>
                </a:solidFill>
                <a:latin typeface="Verdana"/>
                <a:cs typeface="Verdana"/>
              </a:rPr>
            </a:br>
            <a:r>
              <a:rPr lang="nl-NL" sz="1200" dirty="0">
                <a:solidFill>
                  <a:srgbClr val="3C277B"/>
                </a:solidFill>
                <a:latin typeface="Verdana"/>
                <a:cs typeface="Verdana"/>
              </a:rPr>
              <a:t>in de cao: </a:t>
            </a:r>
            <a:r>
              <a:rPr lang="nl-NL" sz="1200" dirty="0">
                <a:latin typeface="Verdana" panose="020B0604030504040204" pitchFamily="34" charset="0"/>
                <a:ea typeface="Verdana" panose="020B0604030504040204" pitchFamily="34" charset="0"/>
                <a:hlinkClick r:id="rId4"/>
              </a:rPr>
              <a:t>Cao app - AO VVT</a:t>
            </a:r>
            <a:endParaRPr lang="nl-NL" sz="1200" dirty="0">
              <a:latin typeface="Verdana" panose="020B0604030504040204" pitchFamily="34" charset="0"/>
              <a:ea typeface="Verdana" panose="020B0604030504040204" pitchFamily="34" charset="0"/>
            </a:endParaRPr>
          </a:p>
          <a:p>
            <a:r>
              <a:rPr lang="nl-NL" sz="1200" dirty="0">
                <a:solidFill>
                  <a:srgbClr val="3C277B"/>
                </a:solidFill>
                <a:latin typeface="Verdana"/>
                <a:cs typeface="Verdana"/>
              </a:rPr>
              <a:t>in de arbocatalogus: </a:t>
            </a:r>
            <a:r>
              <a:rPr lang="nl-NL" sz="1200" dirty="0">
                <a:latin typeface="Verdana" panose="020B0604030504040204" pitchFamily="34" charset="0"/>
                <a:ea typeface="Verdana" panose="020B0604030504040204" pitchFamily="34" charset="0"/>
                <a:hlinkClick r:id="rId5"/>
              </a:rPr>
              <a:t>Home - Arbocatalogus VVT</a:t>
            </a:r>
            <a:endParaRPr lang="nl-NL" sz="1200" dirty="0">
              <a:solidFill>
                <a:srgbClr val="3C277B"/>
              </a:solidFill>
              <a:latin typeface="Verdana" panose="020B0604030504040204" pitchFamily="34" charset="0"/>
              <a:ea typeface="Verdana" panose="020B0604030504040204" pitchFamily="34" charset="0"/>
              <a:cs typeface="Verdana"/>
            </a:endParaRPr>
          </a:p>
        </p:txBody>
      </p:sp>
      <p:sp>
        <p:nvSpPr>
          <p:cNvPr id="4" name="Holder 6">
            <a:extLst>
              <a:ext uri="{FF2B5EF4-FFF2-40B4-BE49-F238E27FC236}">
                <a16:creationId xmlns:a16="http://schemas.microsoft.com/office/drawing/2014/main" id="{A9E0F878-F0D5-9102-61C8-423C51AF8B54}"/>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16</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7A90A094-F62C-67A0-BDB4-A07CD0296C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96050" y="2009411"/>
            <a:ext cx="1062532" cy="1088574"/>
          </a:xfrm>
          <a:prstGeom prst="rect">
            <a:avLst/>
          </a:prstGeom>
          <a:effectLst>
            <a:outerShdw blurRad="76200" dir="18900000" sy="23000" kx="-1200000" algn="bl" rotWithShape="0">
              <a:prstClr val="black">
                <a:alpha val="20000"/>
              </a:prstClr>
            </a:outerShdw>
          </a:effectLst>
        </p:spPr>
      </p:pic>
      <p:pic>
        <p:nvPicPr>
          <p:cNvPr id="5" name="Afbeelding 4">
            <a:extLst>
              <a:ext uri="{FF2B5EF4-FFF2-40B4-BE49-F238E27FC236}">
                <a16:creationId xmlns:a16="http://schemas.microsoft.com/office/drawing/2014/main" id="{01F1AC66-ABB0-AD32-24DC-A0A22DD5E1FA}"/>
              </a:ext>
            </a:extLst>
          </p:cNvPr>
          <p:cNvPicPr>
            <a:picLocks noChangeAspect="1"/>
          </p:cNvPicPr>
          <p:nvPr/>
        </p:nvPicPr>
        <p:blipFill>
          <a:blip r:embed="rId7"/>
          <a:stretch>
            <a:fillRect/>
          </a:stretch>
        </p:blipFill>
        <p:spPr>
          <a:xfrm>
            <a:off x="0" y="0"/>
            <a:ext cx="4287559" cy="6070133"/>
          </a:xfrm>
          <a:prstGeom prst="rect">
            <a:avLst/>
          </a:prstGeom>
        </p:spPr>
      </p:pic>
      <p:sp>
        <p:nvSpPr>
          <p:cNvPr id="3" name="object 16">
            <a:extLst>
              <a:ext uri="{FF2B5EF4-FFF2-40B4-BE49-F238E27FC236}">
                <a16:creationId xmlns:a16="http://schemas.microsoft.com/office/drawing/2014/main" id="{DF357B47-3A87-C629-7DA0-10644F09BBC0}"/>
              </a:ext>
            </a:extLst>
          </p:cNvPr>
          <p:cNvSpPr txBox="1"/>
          <p:nvPr/>
        </p:nvSpPr>
        <p:spPr>
          <a:xfrm>
            <a:off x="4736633" y="1081628"/>
            <a:ext cx="4453942" cy="613964"/>
          </a:xfrm>
          <a:prstGeom prst="rect">
            <a:avLst/>
          </a:prstGeom>
        </p:spPr>
        <p:txBody>
          <a:bodyPr vert="horz" wrap="square" lIns="0" tIns="7316" rIns="0" bIns="0" rtlCol="0">
            <a:spAutoFit/>
          </a:bodyPr>
          <a:lstStyle/>
          <a:p>
            <a:r>
              <a:rPr lang="nl-NL" sz="1971" dirty="0">
                <a:solidFill>
                  <a:srgbClr val="3C277B"/>
                </a:solidFill>
                <a:latin typeface="Verdana"/>
                <a:cs typeface="Verdana"/>
              </a:rPr>
              <a:t>Ruimte voor tekst</a:t>
            </a:r>
          </a:p>
          <a:p>
            <a:endParaRPr lang="nl-NL" sz="1971" dirty="0">
              <a:solidFill>
                <a:srgbClr val="3C277B"/>
              </a:solidFill>
              <a:latin typeface="Verdana"/>
              <a:cs typeface="Verdana"/>
            </a:endParaRPr>
          </a:p>
        </p:txBody>
      </p:sp>
    </p:spTree>
    <p:extLst>
      <p:ext uri="{BB962C8B-B14F-4D97-AF65-F5344CB8AC3E}">
        <p14:creationId xmlns:p14="http://schemas.microsoft.com/office/powerpoint/2010/main" val="2918303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F2E91-35AB-DCF6-449C-088DF796EDF7}"/>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767E13D1-32E2-47EE-4FAC-AF9CEEF0AB5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74E0188C-6885-7F5F-BB9A-12180927B928}"/>
              </a:ext>
            </a:extLst>
          </p:cNvPr>
          <p:cNvSpPr txBox="1"/>
          <p:nvPr/>
        </p:nvSpPr>
        <p:spPr>
          <a:xfrm>
            <a:off x="5563892" y="1297792"/>
            <a:ext cx="5223669" cy="613964"/>
          </a:xfrm>
          <a:prstGeom prst="rect">
            <a:avLst/>
          </a:prstGeom>
        </p:spPr>
        <p:txBody>
          <a:bodyPr vert="horz" wrap="square" lIns="0" tIns="7316" rIns="0" bIns="0" rtlCol="0">
            <a:spAutoFit/>
          </a:bodyPr>
          <a:lstStyle/>
          <a:p>
            <a:r>
              <a:rPr lang="nl-NL" sz="1971">
                <a:solidFill>
                  <a:srgbClr val="3C277B"/>
                </a:solidFill>
                <a:latin typeface="Verdana"/>
                <a:cs typeface="Verdana"/>
              </a:rPr>
              <a:t>Ruimte </a:t>
            </a:r>
            <a:r>
              <a:rPr lang="nl-NL" sz="1971" dirty="0">
                <a:solidFill>
                  <a:srgbClr val="3C277B"/>
                </a:solidFill>
                <a:latin typeface="Verdana"/>
                <a:cs typeface="Verdana"/>
              </a:rPr>
              <a:t>voor tekst</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8A19B297-CD90-D933-3BBA-09727B986E5A}"/>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17</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6EF7DDF0-69C5-BACE-39CB-604A32D7A5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6050" y="2009411"/>
            <a:ext cx="1062532" cy="1088574"/>
          </a:xfrm>
          <a:prstGeom prst="rect">
            <a:avLst/>
          </a:prstGeom>
          <a:effectLst>
            <a:outerShdw blurRad="76200" dir="18900000" sy="23000" kx="-1200000" algn="bl" rotWithShape="0">
              <a:prstClr val="black">
                <a:alpha val="20000"/>
              </a:prstClr>
            </a:outerShdw>
          </a:effectLst>
        </p:spPr>
      </p:pic>
      <p:pic>
        <p:nvPicPr>
          <p:cNvPr id="3" name="Afbeelding 2">
            <a:extLst>
              <a:ext uri="{FF2B5EF4-FFF2-40B4-BE49-F238E27FC236}">
                <a16:creationId xmlns:a16="http://schemas.microsoft.com/office/drawing/2014/main" id="{CE834632-B16B-102A-9356-7B5CD9A37DBD}"/>
              </a:ext>
            </a:extLst>
          </p:cNvPr>
          <p:cNvPicPr>
            <a:picLocks noChangeAspect="1"/>
          </p:cNvPicPr>
          <p:nvPr/>
        </p:nvPicPr>
        <p:blipFill>
          <a:blip r:embed="rId5"/>
          <a:stretch>
            <a:fillRect/>
          </a:stretch>
        </p:blipFill>
        <p:spPr>
          <a:xfrm>
            <a:off x="0" y="0"/>
            <a:ext cx="4756355" cy="6858000"/>
          </a:xfrm>
          <a:prstGeom prst="rect">
            <a:avLst/>
          </a:prstGeom>
          <a:ln>
            <a:solidFill>
              <a:schemeClr val="bg1">
                <a:lumMod val="75000"/>
              </a:schemeClr>
            </a:solidFill>
          </a:ln>
        </p:spPr>
      </p:pic>
    </p:spTree>
    <p:extLst>
      <p:ext uri="{BB962C8B-B14F-4D97-AF65-F5344CB8AC3E}">
        <p14:creationId xmlns:p14="http://schemas.microsoft.com/office/powerpoint/2010/main" val="177140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4BE8E-98D9-AB3F-46F8-ED6CA8C18FF0}"/>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82373BED-235D-F75C-4436-6D2A31F94D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8B4062CF-70D1-68E1-94E2-A6431651407A}"/>
              </a:ext>
            </a:extLst>
          </p:cNvPr>
          <p:cNvSpPr txBox="1"/>
          <p:nvPr/>
        </p:nvSpPr>
        <p:spPr>
          <a:xfrm>
            <a:off x="5029056" y="1412151"/>
            <a:ext cx="4632530" cy="613964"/>
          </a:xfrm>
          <a:prstGeom prst="rect">
            <a:avLst/>
          </a:prstGeom>
        </p:spPr>
        <p:txBody>
          <a:bodyPr vert="horz" wrap="square" lIns="0" tIns="7316" rIns="0" bIns="0" rtlCol="0">
            <a:spAutoFit/>
          </a:bodyPr>
          <a:lstStyle/>
          <a:p>
            <a:r>
              <a:rPr lang="nl-NL" sz="1971" dirty="0">
                <a:solidFill>
                  <a:srgbClr val="3C277B"/>
                </a:solidFill>
                <a:latin typeface="Verdana"/>
                <a:cs typeface="Verdana"/>
              </a:rPr>
              <a:t>Ruimte voor tekst</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0759FB0A-C112-A03B-482B-9269FBF4933A}"/>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18</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FFDCD5A4-BFEC-218E-4B80-959509F1C8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45591" y="2026664"/>
            <a:ext cx="1062532" cy="1088574"/>
          </a:xfrm>
          <a:prstGeom prst="rect">
            <a:avLst/>
          </a:prstGeom>
          <a:effectLst>
            <a:outerShdw blurRad="76200" dir="18900000" sy="23000" kx="-1200000" algn="bl" rotWithShape="0">
              <a:prstClr val="black">
                <a:alpha val="20000"/>
              </a:prstClr>
            </a:outerShdw>
          </a:effectLst>
        </p:spPr>
      </p:pic>
      <p:pic>
        <p:nvPicPr>
          <p:cNvPr id="10" name="Afbeelding 9">
            <a:extLst>
              <a:ext uri="{FF2B5EF4-FFF2-40B4-BE49-F238E27FC236}">
                <a16:creationId xmlns:a16="http://schemas.microsoft.com/office/drawing/2014/main" id="{4825E805-83BD-D2F6-5466-600A981874B2}"/>
              </a:ext>
            </a:extLst>
          </p:cNvPr>
          <p:cNvPicPr>
            <a:picLocks noChangeAspect="1"/>
          </p:cNvPicPr>
          <p:nvPr/>
        </p:nvPicPr>
        <p:blipFill>
          <a:blip r:embed="rId5"/>
          <a:stretch>
            <a:fillRect/>
          </a:stretch>
        </p:blipFill>
        <p:spPr>
          <a:xfrm>
            <a:off x="0" y="0"/>
            <a:ext cx="4734232" cy="6858000"/>
          </a:xfrm>
          <a:prstGeom prst="rect">
            <a:avLst/>
          </a:prstGeom>
        </p:spPr>
      </p:pic>
    </p:spTree>
    <p:extLst>
      <p:ext uri="{BB962C8B-B14F-4D97-AF65-F5344CB8AC3E}">
        <p14:creationId xmlns:p14="http://schemas.microsoft.com/office/powerpoint/2010/main" val="668197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FBE45-6006-1078-A48C-E310E66F803E}"/>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45E7EAA1-5F5D-6DD5-ACC3-402458C4D8C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182034" y="242120"/>
            <a:ext cx="1761682" cy="2531853"/>
          </a:xfrm>
          <a:prstGeom prst="rect">
            <a:avLst/>
          </a:prstGeom>
          <a:effectLst>
            <a:outerShdw blurRad="50800" dist="38100" dir="2700000" algn="tl" rotWithShape="0">
              <a:prstClr val="black">
                <a:alpha val="40000"/>
              </a:prstClr>
            </a:outerShdw>
          </a:effectLst>
        </p:spPr>
      </p:pic>
      <p:sp>
        <p:nvSpPr>
          <p:cNvPr id="21" name="object 16">
            <a:extLst>
              <a:ext uri="{FF2B5EF4-FFF2-40B4-BE49-F238E27FC236}">
                <a16:creationId xmlns:a16="http://schemas.microsoft.com/office/drawing/2014/main" id="{DA79C617-3359-7F85-AF5A-07CAE8A97C38}"/>
              </a:ext>
            </a:extLst>
          </p:cNvPr>
          <p:cNvSpPr txBox="1"/>
          <p:nvPr/>
        </p:nvSpPr>
        <p:spPr>
          <a:xfrm>
            <a:off x="5563892" y="1297792"/>
            <a:ext cx="5223669" cy="613964"/>
          </a:xfrm>
          <a:prstGeom prst="rect">
            <a:avLst/>
          </a:prstGeom>
        </p:spPr>
        <p:txBody>
          <a:bodyPr vert="horz" wrap="square" lIns="0" tIns="7316" rIns="0" bIns="0" rtlCol="0">
            <a:spAutoFit/>
          </a:bodyPr>
          <a:lstStyle/>
          <a:p>
            <a:r>
              <a:rPr lang="nl-NL" sz="1971">
                <a:solidFill>
                  <a:srgbClr val="3C277B"/>
                </a:solidFill>
                <a:latin typeface="Verdana"/>
                <a:cs typeface="Verdana"/>
              </a:rPr>
              <a:t>Ruimte </a:t>
            </a:r>
            <a:r>
              <a:rPr lang="nl-NL" sz="1971" dirty="0">
                <a:solidFill>
                  <a:srgbClr val="3C277B"/>
                </a:solidFill>
                <a:latin typeface="Verdana"/>
                <a:cs typeface="Verdana"/>
              </a:rPr>
              <a:t>voor tekst</a:t>
            </a: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0A396D82-A184-B305-7B6A-5769E7DBD9E9}"/>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19</a:t>
            </a:fld>
            <a:endParaRPr lang="nl-NL" dirty="0"/>
          </a:p>
        </p:txBody>
      </p:sp>
      <p:pic>
        <p:nvPicPr>
          <p:cNvPr id="18" name="Afbeelding 17" descr="Afbeelding met logo, Lettertype, Graphics, cirkel&#10;&#10;Automatisch gegenereerde beschrijving">
            <a:extLst>
              <a:ext uri="{FF2B5EF4-FFF2-40B4-BE49-F238E27FC236}">
                <a16:creationId xmlns:a16="http://schemas.microsoft.com/office/drawing/2014/main" id="{E93A2D62-7601-9C38-318D-EC895D445D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6050" y="2009411"/>
            <a:ext cx="1062532" cy="1088574"/>
          </a:xfrm>
          <a:prstGeom prst="rect">
            <a:avLst/>
          </a:prstGeom>
          <a:effectLst>
            <a:outerShdw blurRad="76200" dir="18900000" sy="23000" kx="-1200000" algn="bl" rotWithShape="0">
              <a:prstClr val="black">
                <a:alpha val="20000"/>
              </a:prstClr>
            </a:outerShdw>
          </a:effectLst>
        </p:spPr>
      </p:pic>
      <p:pic>
        <p:nvPicPr>
          <p:cNvPr id="7" name="Afbeelding 6">
            <a:extLst>
              <a:ext uri="{FF2B5EF4-FFF2-40B4-BE49-F238E27FC236}">
                <a16:creationId xmlns:a16="http://schemas.microsoft.com/office/drawing/2014/main" id="{92CA5134-8DDE-3EEA-A433-71BA3A4B3C14}"/>
              </a:ext>
            </a:extLst>
          </p:cNvPr>
          <p:cNvPicPr>
            <a:picLocks noChangeAspect="1"/>
          </p:cNvPicPr>
          <p:nvPr/>
        </p:nvPicPr>
        <p:blipFill>
          <a:blip r:embed="rId5"/>
          <a:stretch>
            <a:fillRect/>
          </a:stretch>
        </p:blipFill>
        <p:spPr>
          <a:xfrm>
            <a:off x="0" y="0"/>
            <a:ext cx="4712564" cy="6858000"/>
          </a:xfrm>
          <a:prstGeom prst="rect">
            <a:avLst/>
          </a:prstGeom>
        </p:spPr>
      </p:pic>
    </p:spTree>
    <p:extLst>
      <p:ext uri="{BB962C8B-B14F-4D97-AF65-F5344CB8AC3E}">
        <p14:creationId xmlns:p14="http://schemas.microsoft.com/office/powerpoint/2010/main" val="590803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F2A1-E486-C058-620A-7872CA44917B}"/>
            </a:ext>
          </a:extLst>
        </p:cNvPr>
        <p:cNvGrpSpPr/>
        <p:nvPr/>
      </p:nvGrpSpPr>
      <p:grpSpPr>
        <a:xfrm>
          <a:off x="0" y="0"/>
          <a:ext cx="0" cy="0"/>
          <a:chOff x="0" y="0"/>
          <a:chExt cx="0" cy="0"/>
        </a:xfrm>
      </p:grpSpPr>
      <p:sp>
        <p:nvSpPr>
          <p:cNvPr id="21" name="object 16">
            <a:extLst>
              <a:ext uri="{FF2B5EF4-FFF2-40B4-BE49-F238E27FC236}">
                <a16:creationId xmlns:a16="http://schemas.microsoft.com/office/drawing/2014/main" id="{0C2EA194-75EF-FBF1-E003-F70B4BD1FE36}"/>
              </a:ext>
            </a:extLst>
          </p:cNvPr>
          <p:cNvSpPr txBox="1"/>
          <p:nvPr/>
        </p:nvSpPr>
        <p:spPr>
          <a:xfrm>
            <a:off x="646835" y="719821"/>
            <a:ext cx="7470798" cy="4253037"/>
          </a:xfrm>
          <a:prstGeom prst="rect">
            <a:avLst/>
          </a:prstGeom>
        </p:spPr>
        <p:txBody>
          <a:bodyPr vert="horz" wrap="square" lIns="0" tIns="7316" rIns="0" bIns="0" rtlCol="0">
            <a:spAutoFit/>
          </a:bodyPr>
          <a:lstStyle/>
          <a:p>
            <a:r>
              <a:rPr lang="nl-NL" sz="1971" b="1" dirty="0">
                <a:solidFill>
                  <a:srgbClr val="3C277B"/>
                </a:solidFill>
                <a:latin typeface="Verdana"/>
                <a:cs typeface="Verdana"/>
              </a:rPr>
              <a:t>En er is nog meer….</a:t>
            </a:r>
          </a:p>
          <a:p>
            <a:endParaRPr lang="nl-NL" sz="1971" dirty="0">
              <a:solidFill>
                <a:srgbClr val="3C277B"/>
              </a:solidFill>
              <a:latin typeface="Verdana"/>
              <a:cs typeface="Verdana"/>
            </a:endParaRPr>
          </a:p>
          <a:p>
            <a:r>
              <a:rPr lang="nl-NL" sz="1971" dirty="0">
                <a:solidFill>
                  <a:srgbClr val="3C277B"/>
                </a:solidFill>
                <a:latin typeface="Verdana"/>
                <a:cs typeface="Verdana"/>
              </a:rPr>
              <a:t>Hier kun je meer informatie vinden over allerlei ondersteuning, handreikingen, tips en instrumenten:</a:t>
            </a:r>
          </a:p>
          <a:p>
            <a:endParaRPr lang="nl-NL" sz="1971" dirty="0">
              <a:solidFill>
                <a:srgbClr val="3C277B"/>
              </a:solidFill>
              <a:latin typeface="Verdana"/>
              <a:cs typeface="Verdana"/>
            </a:endParaRPr>
          </a:p>
          <a:p>
            <a:pPr marL="342900" indent="-342900">
              <a:buFont typeface="Arial" panose="020B0604020202020204" pitchFamily="34" charset="0"/>
              <a:buChar char="•"/>
            </a:pPr>
            <a:r>
              <a:rPr lang="nl-NL" sz="1971" dirty="0" err="1">
                <a:solidFill>
                  <a:srgbClr val="3C277B"/>
                </a:solidFill>
                <a:latin typeface="Verdana"/>
                <a:cs typeface="Verdana"/>
              </a:rPr>
              <a:t>Kletspot</a:t>
            </a:r>
            <a:r>
              <a:rPr lang="nl-NL" sz="1971" dirty="0">
                <a:solidFill>
                  <a:srgbClr val="3C277B"/>
                </a:solidFill>
                <a:latin typeface="Verdana"/>
                <a:cs typeface="Verdana"/>
              </a:rPr>
              <a:t> Hoe Dan? met kaartjes over sociale veiligheid</a:t>
            </a:r>
            <a:br>
              <a:rPr lang="nl-NL" sz="1971" dirty="0">
                <a:solidFill>
                  <a:srgbClr val="3C277B"/>
                </a:solidFill>
                <a:latin typeface="Verdana"/>
                <a:cs typeface="Verdana"/>
              </a:rPr>
            </a:br>
            <a:r>
              <a:rPr lang="nl-NL" sz="1971" dirty="0">
                <a:solidFill>
                  <a:srgbClr val="3C277B"/>
                </a:solidFill>
                <a:latin typeface="Verdana"/>
                <a:cs typeface="Verdana"/>
              </a:rPr>
              <a:t>Bestel de </a:t>
            </a:r>
            <a:r>
              <a:rPr lang="nl-NL" sz="1971" dirty="0" err="1">
                <a:solidFill>
                  <a:srgbClr val="3C277B"/>
                </a:solidFill>
                <a:latin typeface="Verdana"/>
                <a:cs typeface="Verdana"/>
              </a:rPr>
              <a:t>kletspot</a:t>
            </a:r>
            <a:r>
              <a:rPr lang="nl-NL" sz="1971" dirty="0">
                <a:solidFill>
                  <a:srgbClr val="3C277B"/>
                </a:solidFill>
                <a:latin typeface="Verdana"/>
                <a:cs typeface="Verdana"/>
              </a:rPr>
              <a:t> en </a:t>
            </a:r>
            <a:r>
              <a:rPr lang="nl-NL" sz="1971" dirty="0" err="1">
                <a:solidFill>
                  <a:srgbClr val="3C277B"/>
                </a:solidFill>
                <a:latin typeface="Verdana"/>
                <a:cs typeface="Verdana"/>
              </a:rPr>
              <a:t>navulset</a:t>
            </a:r>
            <a:r>
              <a:rPr lang="nl-NL" sz="1971" dirty="0">
                <a:solidFill>
                  <a:srgbClr val="3C277B"/>
                </a:solidFill>
                <a:latin typeface="Verdana"/>
                <a:cs typeface="Verdana"/>
              </a:rPr>
              <a:t> </a:t>
            </a:r>
            <a:r>
              <a:rPr lang="nl-NL" sz="1971" dirty="0">
                <a:solidFill>
                  <a:srgbClr val="3C277B"/>
                </a:solidFill>
                <a:latin typeface="Verdana"/>
                <a:cs typeface="Verdana"/>
                <a:hlinkClick r:id="rId3"/>
              </a:rPr>
              <a:t>hier</a:t>
            </a:r>
            <a:endParaRPr lang="nl-NL" sz="1971" dirty="0">
              <a:solidFill>
                <a:srgbClr val="3C277B"/>
              </a:solidFill>
              <a:latin typeface="Verdana"/>
              <a:cs typeface="Verdana"/>
            </a:endParaRPr>
          </a:p>
          <a:p>
            <a:endParaRPr lang="nl-NL" sz="1971" dirty="0">
              <a:solidFill>
                <a:srgbClr val="3C277B"/>
              </a:solidFill>
              <a:latin typeface="Verdana"/>
              <a:cs typeface="Verdana"/>
            </a:endParaRPr>
          </a:p>
          <a:p>
            <a:r>
              <a:rPr lang="nl-NL" sz="1971" dirty="0">
                <a:solidFill>
                  <a:srgbClr val="3C277B"/>
                </a:solidFill>
                <a:latin typeface="Verdana"/>
                <a:cs typeface="Verdana"/>
              </a:rPr>
              <a:t>Ander materiaal vanuit AO VVT:</a:t>
            </a:r>
          </a:p>
          <a:p>
            <a:pPr marL="342900" indent="-342900">
              <a:buFont typeface="Arial" panose="020B0604020202020204" pitchFamily="34" charset="0"/>
              <a:buChar char="•"/>
            </a:pPr>
            <a:r>
              <a:rPr lang="nl-NL" sz="1970" dirty="0">
                <a:latin typeface="Verdana" panose="020B0604030504040204" pitchFamily="34" charset="0"/>
                <a:ea typeface="Verdana" panose="020B0604030504040204" pitchFamily="34" charset="0"/>
                <a:hlinkClick r:id="rId4"/>
              </a:rPr>
              <a:t>Aanpak Veiligezorg in de organisatie inrichten - AO VVT</a:t>
            </a:r>
            <a:endParaRPr lang="nl-NL" sz="1970" dirty="0">
              <a:latin typeface="Verdana" panose="020B0604030504040204" pitchFamily="34" charset="0"/>
              <a:ea typeface="Verdana" panose="020B0604030504040204" pitchFamily="34" charset="0"/>
              <a:hlinkClick r:id="rId5"/>
            </a:endParaRPr>
          </a:p>
          <a:p>
            <a:pPr marL="342900" indent="-342900">
              <a:buFont typeface="Arial" panose="020B0604020202020204" pitchFamily="34" charset="0"/>
              <a:buChar char="•"/>
            </a:pPr>
            <a:r>
              <a:rPr lang="nl-NL" sz="1970" dirty="0">
                <a:latin typeface="Verdana" panose="020B0604030504040204" pitchFamily="34" charset="0"/>
                <a:ea typeface="Verdana" panose="020B0604030504040204" pitchFamily="34" charset="0"/>
                <a:hlinkClick r:id="rId5"/>
              </a:rPr>
              <a:t>Maak ongewenst gedrag bespreekbaar - AO VVT</a:t>
            </a:r>
            <a:endParaRPr lang="nl-NL" sz="1970" dirty="0">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nl-NL" sz="1970" dirty="0">
                <a:latin typeface="Verdana" panose="020B0604030504040204" pitchFamily="34" charset="0"/>
                <a:ea typeface="Verdana" panose="020B0604030504040204" pitchFamily="34" charset="0"/>
                <a:hlinkClick r:id="rId6"/>
              </a:rPr>
              <a:t>Cao app - AO VVT</a:t>
            </a:r>
            <a:endParaRPr lang="nl-NL" sz="1970" dirty="0">
              <a:solidFill>
                <a:srgbClr val="3C277B"/>
              </a:solidFill>
              <a:latin typeface="Verdana" panose="020B0604030504040204" pitchFamily="34" charset="0"/>
              <a:ea typeface="Verdana" panose="020B0604030504040204" pitchFamily="34" charset="0"/>
              <a:cs typeface="Verdana"/>
            </a:endParaRPr>
          </a:p>
          <a:p>
            <a:pPr marL="342900" indent="-342900">
              <a:buFont typeface="Wingdings" panose="05000000000000000000" pitchFamily="2" charset="2"/>
              <a:buChar char="Ø"/>
            </a:pPr>
            <a:endParaRPr lang="nl-NL" sz="1971" dirty="0">
              <a:solidFill>
                <a:srgbClr val="3C277B"/>
              </a:solidFill>
              <a:latin typeface="Verdana"/>
              <a:cs typeface="Verdana"/>
            </a:endParaRPr>
          </a:p>
          <a:p>
            <a:endParaRPr lang="nl-NL" sz="1971" dirty="0">
              <a:solidFill>
                <a:srgbClr val="3C277B"/>
              </a:solidFill>
              <a:latin typeface="Verdana"/>
              <a:cs typeface="Verdana"/>
            </a:endParaRPr>
          </a:p>
        </p:txBody>
      </p:sp>
      <p:sp>
        <p:nvSpPr>
          <p:cNvPr id="4" name="Holder 6">
            <a:extLst>
              <a:ext uri="{FF2B5EF4-FFF2-40B4-BE49-F238E27FC236}">
                <a16:creationId xmlns:a16="http://schemas.microsoft.com/office/drawing/2014/main" id="{4E5260AA-0D7A-284C-A7BF-3AFDC0ACBB4F}"/>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20</a:t>
            </a:fld>
            <a:endParaRPr lang="nl-NL" dirty="0"/>
          </a:p>
        </p:txBody>
      </p:sp>
      <p:pic>
        <p:nvPicPr>
          <p:cNvPr id="5" name="Afbeelding 4">
            <a:extLst>
              <a:ext uri="{FF2B5EF4-FFF2-40B4-BE49-F238E27FC236}">
                <a16:creationId xmlns:a16="http://schemas.microsoft.com/office/drawing/2014/main" id="{9B1231EE-D4EB-CA90-17F2-172D7834AC78}"/>
              </a:ext>
            </a:extLst>
          </p:cNvPr>
          <p:cNvPicPr>
            <a:picLocks noChangeAspect="1"/>
          </p:cNvPicPr>
          <p:nvPr/>
        </p:nvPicPr>
        <p:blipFill>
          <a:blip r:embed="rId7"/>
          <a:stretch>
            <a:fillRect/>
          </a:stretch>
        </p:blipFill>
        <p:spPr>
          <a:xfrm>
            <a:off x="9327502" y="0"/>
            <a:ext cx="2864498" cy="2864498"/>
          </a:xfrm>
          <a:prstGeom prst="rect">
            <a:avLst/>
          </a:prstGeom>
        </p:spPr>
      </p:pic>
    </p:spTree>
    <p:extLst>
      <p:ext uri="{BB962C8B-B14F-4D97-AF65-F5344CB8AC3E}">
        <p14:creationId xmlns:p14="http://schemas.microsoft.com/office/powerpoint/2010/main" val="3919266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object 43">
            <a:extLst>
              <a:ext uri="{FF2B5EF4-FFF2-40B4-BE49-F238E27FC236}">
                <a16:creationId xmlns:a16="http://schemas.microsoft.com/office/drawing/2014/main" id="{90AEEB19-3209-7EF6-5673-A18D6935B95B}"/>
              </a:ext>
            </a:extLst>
          </p:cNvPr>
          <p:cNvGrpSpPr/>
          <p:nvPr/>
        </p:nvGrpSpPr>
        <p:grpSpPr>
          <a:xfrm>
            <a:off x="428" y="6444112"/>
            <a:ext cx="12191144" cy="413559"/>
            <a:chOff x="0" y="10626818"/>
            <a:chExt cx="20104100" cy="681990"/>
          </a:xfrm>
        </p:grpSpPr>
        <p:sp>
          <p:nvSpPr>
            <p:cNvPr id="29" name="object 44">
              <a:extLst>
                <a:ext uri="{FF2B5EF4-FFF2-40B4-BE49-F238E27FC236}">
                  <a16:creationId xmlns:a16="http://schemas.microsoft.com/office/drawing/2014/main" id="{F5C25B26-94E8-2961-CBA0-28FF168B7C1E}"/>
                </a:ext>
              </a:extLst>
            </p:cNvPr>
            <p:cNvSpPr/>
            <p:nvPr/>
          </p:nvSpPr>
          <p:spPr>
            <a:xfrm>
              <a:off x="0"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3C277B"/>
            </a:solidFill>
          </p:spPr>
          <p:txBody>
            <a:bodyPr wrap="square" lIns="0" tIns="0" rIns="0" bIns="0" rtlCol="0"/>
            <a:lstStyle/>
            <a:p>
              <a:endParaRPr/>
            </a:p>
          </p:txBody>
        </p:sp>
        <p:sp>
          <p:nvSpPr>
            <p:cNvPr id="30" name="object 45">
              <a:extLst>
                <a:ext uri="{FF2B5EF4-FFF2-40B4-BE49-F238E27FC236}">
                  <a16:creationId xmlns:a16="http://schemas.microsoft.com/office/drawing/2014/main" id="{F5BC89C8-7D43-D704-D1CC-5BCDF330F541}"/>
                </a:ext>
              </a:extLst>
            </p:cNvPr>
            <p:cNvSpPr/>
            <p:nvPr/>
          </p:nvSpPr>
          <p:spPr>
            <a:xfrm>
              <a:off x="2440585" y="10626818"/>
              <a:ext cx="2440940" cy="681990"/>
            </a:xfrm>
            <a:custGeom>
              <a:avLst/>
              <a:gdLst/>
              <a:ahLst/>
              <a:cxnLst/>
              <a:rect l="l" t="t" r="r" b="b"/>
              <a:pathLst>
                <a:path w="2440940" h="681990">
                  <a:moveTo>
                    <a:pt x="2440595" y="0"/>
                  </a:moveTo>
                  <a:lnTo>
                    <a:pt x="0" y="0"/>
                  </a:lnTo>
                  <a:lnTo>
                    <a:pt x="0" y="681738"/>
                  </a:lnTo>
                  <a:lnTo>
                    <a:pt x="2440595" y="681738"/>
                  </a:lnTo>
                  <a:lnTo>
                    <a:pt x="2440595" y="0"/>
                  </a:lnTo>
                  <a:close/>
                </a:path>
              </a:pathLst>
            </a:custGeom>
            <a:solidFill>
              <a:srgbClr val="9ED0DA"/>
            </a:solidFill>
          </p:spPr>
          <p:txBody>
            <a:bodyPr wrap="square" lIns="0" tIns="0" rIns="0" bIns="0" rtlCol="0"/>
            <a:lstStyle/>
            <a:p>
              <a:endParaRPr/>
            </a:p>
          </p:txBody>
        </p:sp>
        <p:sp>
          <p:nvSpPr>
            <p:cNvPr id="31" name="object 46">
              <a:extLst>
                <a:ext uri="{FF2B5EF4-FFF2-40B4-BE49-F238E27FC236}">
                  <a16:creationId xmlns:a16="http://schemas.microsoft.com/office/drawing/2014/main" id="{4E3FFD7F-7F2E-C485-6B99-070A705447A4}"/>
                </a:ext>
              </a:extLst>
            </p:cNvPr>
            <p:cNvSpPr/>
            <p:nvPr/>
          </p:nvSpPr>
          <p:spPr>
            <a:xfrm>
              <a:off x="4881181" y="10626818"/>
              <a:ext cx="2440940" cy="681990"/>
            </a:xfrm>
            <a:custGeom>
              <a:avLst/>
              <a:gdLst/>
              <a:ahLst/>
              <a:cxnLst/>
              <a:rect l="l" t="t" r="r" b="b"/>
              <a:pathLst>
                <a:path w="2440940" h="681990">
                  <a:moveTo>
                    <a:pt x="2440585" y="0"/>
                  </a:moveTo>
                  <a:lnTo>
                    <a:pt x="0" y="0"/>
                  </a:lnTo>
                  <a:lnTo>
                    <a:pt x="0" y="681738"/>
                  </a:lnTo>
                  <a:lnTo>
                    <a:pt x="2440585" y="681738"/>
                  </a:lnTo>
                  <a:lnTo>
                    <a:pt x="2440585" y="0"/>
                  </a:lnTo>
                  <a:close/>
                </a:path>
              </a:pathLst>
            </a:custGeom>
            <a:solidFill>
              <a:srgbClr val="12AB78"/>
            </a:solidFill>
          </p:spPr>
          <p:txBody>
            <a:bodyPr wrap="square" lIns="0" tIns="0" rIns="0" bIns="0" rtlCol="0"/>
            <a:lstStyle/>
            <a:p>
              <a:endParaRPr/>
            </a:p>
          </p:txBody>
        </p:sp>
        <p:sp>
          <p:nvSpPr>
            <p:cNvPr id="32" name="object 47">
              <a:extLst>
                <a:ext uri="{FF2B5EF4-FFF2-40B4-BE49-F238E27FC236}">
                  <a16:creationId xmlns:a16="http://schemas.microsoft.com/office/drawing/2014/main" id="{E1ED1929-04BE-550E-7ECD-87253CB562F3}"/>
                </a:ext>
              </a:extLst>
            </p:cNvPr>
            <p:cNvSpPr/>
            <p:nvPr/>
          </p:nvSpPr>
          <p:spPr>
            <a:xfrm>
              <a:off x="7314551" y="10626818"/>
              <a:ext cx="12789535" cy="681990"/>
            </a:xfrm>
            <a:custGeom>
              <a:avLst/>
              <a:gdLst/>
              <a:ahLst/>
              <a:cxnLst/>
              <a:rect l="l" t="t" r="r" b="b"/>
              <a:pathLst>
                <a:path w="12789535" h="681990">
                  <a:moveTo>
                    <a:pt x="12789537" y="0"/>
                  </a:moveTo>
                  <a:lnTo>
                    <a:pt x="0" y="0"/>
                  </a:lnTo>
                  <a:lnTo>
                    <a:pt x="0" y="681738"/>
                  </a:lnTo>
                  <a:lnTo>
                    <a:pt x="12789537" y="681738"/>
                  </a:lnTo>
                  <a:lnTo>
                    <a:pt x="12789537" y="0"/>
                  </a:lnTo>
                  <a:close/>
                </a:path>
              </a:pathLst>
            </a:custGeom>
            <a:solidFill>
              <a:srgbClr val="F9B000"/>
            </a:solidFill>
          </p:spPr>
          <p:txBody>
            <a:bodyPr wrap="square" lIns="0" tIns="0" rIns="0" bIns="0" rtlCol="0"/>
            <a:lstStyle/>
            <a:p>
              <a:endParaRPr/>
            </a:p>
          </p:txBody>
        </p:sp>
      </p:grpSp>
      <p:grpSp>
        <p:nvGrpSpPr>
          <p:cNvPr id="2" name="object 2"/>
          <p:cNvGrpSpPr/>
          <p:nvPr/>
        </p:nvGrpSpPr>
        <p:grpSpPr>
          <a:xfrm>
            <a:off x="428" y="444468"/>
            <a:ext cx="12191144" cy="3659269"/>
            <a:chOff x="0" y="732961"/>
            <a:chExt cx="20104100" cy="6034405"/>
          </a:xfrm>
        </p:grpSpPr>
        <p:sp>
          <p:nvSpPr>
            <p:cNvPr id="3" name="object 3"/>
            <p:cNvSpPr/>
            <p:nvPr/>
          </p:nvSpPr>
          <p:spPr>
            <a:xfrm>
              <a:off x="18156569" y="902478"/>
              <a:ext cx="869315" cy="863600"/>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4" name="object 4"/>
            <p:cNvPicPr/>
            <p:nvPr/>
          </p:nvPicPr>
          <p:blipFill>
            <a:blip r:embed="rId2" cstate="screen">
              <a:extLst>
                <a:ext uri="{28A0092B-C50C-407E-A947-70E740481C1C}">
                  <a14:useLocalDpi xmlns:a14="http://schemas.microsoft.com/office/drawing/2010/main"/>
                </a:ext>
              </a:extLst>
            </a:blip>
            <a:stretch>
              <a:fillRect/>
            </a:stretch>
          </p:blipFill>
          <p:spPr>
            <a:xfrm>
              <a:off x="17771292" y="2031284"/>
              <a:ext cx="442467" cy="134628"/>
            </a:xfrm>
            <a:prstGeom prst="rect">
              <a:avLst/>
            </a:prstGeom>
          </p:spPr>
        </p:pic>
        <p:pic>
          <p:nvPicPr>
            <p:cNvPr id="5" name="object 5"/>
            <p:cNvPicPr/>
            <p:nvPr/>
          </p:nvPicPr>
          <p:blipFill>
            <a:blip r:embed="rId3" cstate="screen">
              <a:extLst>
                <a:ext uri="{28A0092B-C50C-407E-A947-70E740481C1C}">
                  <a14:useLocalDpi xmlns:a14="http://schemas.microsoft.com/office/drawing/2010/main"/>
                </a:ext>
              </a:extLst>
            </a:blip>
            <a:stretch>
              <a:fillRect/>
            </a:stretch>
          </p:blipFill>
          <p:spPr>
            <a:xfrm>
              <a:off x="18240105" y="2031549"/>
              <a:ext cx="85829" cy="130969"/>
            </a:xfrm>
            <a:prstGeom prst="rect">
              <a:avLst/>
            </a:prstGeom>
          </p:spPr>
        </p:pic>
        <p:pic>
          <p:nvPicPr>
            <p:cNvPr id="6" name="object 6"/>
            <p:cNvPicPr/>
            <p:nvPr/>
          </p:nvPicPr>
          <p:blipFill>
            <a:blip r:embed="rId4" cstate="screen">
              <a:extLst>
                <a:ext uri="{28A0092B-C50C-407E-A947-70E740481C1C}">
                  <a14:useLocalDpi xmlns:a14="http://schemas.microsoft.com/office/drawing/2010/main"/>
                </a:ext>
              </a:extLst>
            </a:blip>
            <a:stretch>
              <a:fillRect/>
            </a:stretch>
          </p:blipFill>
          <p:spPr>
            <a:xfrm>
              <a:off x="18423238" y="2031287"/>
              <a:ext cx="203501" cy="131231"/>
            </a:xfrm>
            <a:prstGeom prst="rect">
              <a:avLst/>
            </a:prstGeom>
          </p:spPr>
        </p:pic>
        <p:pic>
          <p:nvPicPr>
            <p:cNvPr id="7" name="object 7"/>
            <p:cNvPicPr/>
            <p:nvPr/>
          </p:nvPicPr>
          <p:blipFill>
            <a:blip r:embed="rId5" cstate="screen">
              <a:extLst>
                <a:ext uri="{28A0092B-C50C-407E-A947-70E740481C1C}">
                  <a14:useLocalDpi xmlns:a14="http://schemas.microsoft.com/office/drawing/2010/main"/>
                </a:ext>
              </a:extLst>
            </a:blip>
            <a:stretch>
              <a:fillRect/>
            </a:stretch>
          </p:blipFill>
          <p:spPr>
            <a:xfrm>
              <a:off x="18651770" y="2031284"/>
              <a:ext cx="144801" cy="134624"/>
            </a:xfrm>
            <a:prstGeom prst="rect">
              <a:avLst/>
            </a:prstGeom>
          </p:spPr>
        </p:pic>
        <p:pic>
          <p:nvPicPr>
            <p:cNvPr id="8" name="object 8"/>
            <p:cNvPicPr/>
            <p:nvPr/>
          </p:nvPicPr>
          <p:blipFill>
            <a:blip r:embed="rId6" cstate="screen">
              <a:extLst>
                <a:ext uri="{28A0092B-C50C-407E-A947-70E740481C1C}">
                  <a14:useLocalDpi xmlns:a14="http://schemas.microsoft.com/office/drawing/2010/main"/>
                </a:ext>
              </a:extLst>
            </a:blip>
            <a:stretch>
              <a:fillRect/>
            </a:stretch>
          </p:blipFill>
          <p:spPr>
            <a:xfrm>
              <a:off x="18822651" y="2031286"/>
              <a:ext cx="237673" cy="186800"/>
            </a:xfrm>
            <a:prstGeom prst="rect">
              <a:avLst/>
            </a:prstGeom>
          </p:spPr>
        </p:pic>
        <p:pic>
          <p:nvPicPr>
            <p:cNvPr id="9" name="object 9"/>
            <p:cNvPicPr/>
            <p:nvPr/>
          </p:nvPicPr>
          <p:blipFill>
            <a:blip r:embed="rId7" cstate="screen">
              <a:extLst>
                <a:ext uri="{28A0092B-C50C-407E-A947-70E740481C1C}">
                  <a14:useLocalDpi xmlns:a14="http://schemas.microsoft.com/office/drawing/2010/main"/>
                </a:ext>
              </a:extLst>
            </a:blip>
            <a:stretch>
              <a:fillRect/>
            </a:stretch>
          </p:blipFill>
          <p:spPr>
            <a:xfrm>
              <a:off x="19087186" y="2031288"/>
              <a:ext cx="134372" cy="134624"/>
            </a:xfrm>
            <a:prstGeom prst="rect">
              <a:avLst/>
            </a:prstGeom>
          </p:spPr>
        </p:pic>
        <p:pic>
          <p:nvPicPr>
            <p:cNvPr id="10" name="object 10"/>
            <p:cNvPicPr/>
            <p:nvPr/>
          </p:nvPicPr>
          <p:blipFill>
            <a:blip r:embed="rId8" cstate="screen">
              <a:extLst>
                <a:ext uri="{28A0092B-C50C-407E-A947-70E740481C1C}">
                  <a14:useLocalDpi xmlns:a14="http://schemas.microsoft.com/office/drawing/2010/main"/>
                </a:ext>
              </a:extLst>
            </a:blip>
            <a:stretch>
              <a:fillRect/>
            </a:stretch>
          </p:blipFill>
          <p:spPr>
            <a:xfrm>
              <a:off x="19247893" y="2031287"/>
              <a:ext cx="127839" cy="131231"/>
            </a:xfrm>
            <a:prstGeom prst="rect">
              <a:avLst/>
            </a:prstGeom>
          </p:spPr>
        </p:pic>
        <p:sp>
          <p:nvSpPr>
            <p:cNvPr id="11" name="object 11"/>
            <p:cNvSpPr/>
            <p:nvPr/>
          </p:nvSpPr>
          <p:spPr>
            <a:xfrm>
              <a:off x="18013452" y="732961"/>
              <a:ext cx="584835" cy="584835"/>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12" name="object 12"/>
            <p:cNvSpPr/>
            <p:nvPr/>
          </p:nvSpPr>
          <p:spPr>
            <a:xfrm>
              <a:off x="18013440" y="732973"/>
              <a:ext cx="1169035" cy="1169035"/>
            </a:xfrm>
            <a:custGeom>
              <a:avLst/>
              <a:gdLst/>
              <a:ahLst/>
              <a:cxnLst/>
              <a:rect l="l" t="t" r="r" b="b"/>
              <a:pathLst>
                <a:path w="1169034" h="1169035">
                  <a:moveTo>
                    <a:pt x="584974" y="12"/>
                  </a:moveTo>
                  <a:lnTo>
                    <a:pt x="584758" y="0"/>
                  </a:lnTo>
                  <a:lnTo>
                    <a:pt x="584657" y="225310"/>
                  </a:lnTo>
                  <a:lnTo>
                    <a:pt x="584860" y="225310"/>
                  </a:lnTo>
                  <a:lnTo>
                    <a:pt x="584974" y="12"/>
                  </a:lnTo>
                  <a:close/>
                </a:path>
                <a:path w="1169034" h="1169035">
                  <a:moveTo>
                    <a:pt x="1168539" y="583069"/>
                  </a:moveTo>
                  <a:lnTo>
                    <a:pt x="1166507" y="535266"/>
                  </a:lnTo>
                  <a:lnTo>
                    <a:pt x="1160729" y="488530"/>
                  </a:lnTo>
                  <a:lnTo>
                    <a:pt x="1151343" y="443014"/>
                  </a:lnTo>
                  <a:lnTo>
                    <a:pt x="1138504" y="398856"/>
                  </a:lnTo>
                  <a:lnTo>
                    <a:pt x="1122349" y="356222"/>
                  </a:lnTo>
                  <a:lnTo>
                    <a:pt x="1103045" y="315239"/>
                  </a:lnTo>
                  <a:lnTo>
                    <a:pt x="1080731" y="276085"/>
                  </a:lnTo>
                  <a:lnTo>
                    <a:pt x="1055560" y="238874"/>
                  </a:lnTo>
                  <a:lnTo>
                    <a:pt x="1027684" y="203796"/>
                  </a:lnTo>
                  <a:lnTo>
                    <a:pt x="997242" y="170967"/>
                  </a:lnTo>
                  <a:lnTo>
                    <a:pt x="964399" y="140550"/>
                  </a:lnTo>
                  <a:lnTo>
                    <a:pt x="929284" y="112699"/>
                  </a:lnTo>
                  <a:lnTo>
                    <a:pt x="892073" y="87553"/>
                  </a:lnTo>
                  <a:lnTo>
                    <a:pt x="852881" y="65278"/>
                  </a:lnTo>
                  <a:lnTo>
                    <a:pt x="811898" y="45999"/>
                  </a:lnTo>
                  <a:lnTo>
                    <a:pt x="769239" y="29895"/>
                  </a:lnTo>
                  <a:lnTo>
                    <a:pt x="725068" y="17081"/>
                  </a:lnTo>
                  <a:lnTo>
                    <a:pt x="679526" y="7734"/>
                  </a:lnTo>
                  <a:lnTo>
                    <a:pt x="632777" y="1993"/>
                  </a:lnTo>
                  <a:lnTo>
                    <a:pt x="584974" y="12"/>
                  </a:lnTo>
                  <a:lnTo>
                    <a:pt x="584974" y="225323"/>
                  </a:lnTo>
                  <a:lnTo>
                    <a:pt x="633501" y="228663"/>
                  </a:lnTo>
                  <a:lnTo>
                    <a:pt x="680046" y="238239"/>
                  </a:lnTo>
                  <a:lnTo>
                    <a:pt x="724192" y="253606"/>
                  </a:lnTo>
                  <a:lnTo>
                    <a:pt x="765505" y="274358"/>
                  </a:lnTo>
                  <a:lnTo>
                    <a:pt x="803554" y="300050"/>
                  </a:lnTo>
                  <a:lnTo>
                    <a:pt x="837933" y="330288"/>
                  </a:lnTo>
                  <a:lnTo>
                    <a:pt x="868210" y="364617"/>
                  </a:lnTo>
                  <a:lnTo>
                    <a:pt x="893953" y="402640"/>
                  </a:lnTo>
                  <a:lnTo>
                    <a:pt x="914755" y="443915"/>
                  </a:lnTo>
                  <a:lnTo>
                    <a:pt x="930186" y="488035"/>
                  </a:lnTo>
                  <a:lnTo>
                    <a:pt x="939825" y="534555"/>
                  </a:lnTo>
                  <a:lnTo>
                    <a:pt x="943254" y="584466"/>
                  </a:lnTo>
                  <a:lnTo>
                    <a:pt x="939952" y="633183"/>
                  </a:lnTo>
                  <a:lnTo>
                    <a:pt x="930402" y="679818"/>
                  </a:lnTo>
                  <a:lnTo>
                    <a:pt x="915022" y="724039"/>
                  </a:lnTo>
                  <a:lnTo>
                    <a:pt x="894257" y="765416"/>
                  </a:lnTo>
                  <a:lnTo>
                    <a:pt x="868527" y="803541"/>
                  </a:lnTo>
                  <a:lnTo>
                    <a:pt x="838238" y="837971"/>
                  </a:lnTo>
                  <a:lnTo>
                    <a:pt x="803846" y="868286"/>
                  </a:lnTo>
                  <a:lnTo>
                    <a:pt x="765746" y="894054"/>
                  </a:lnTo>
                  <a:lnTo>
                    <a:pt x="724395" y="914869"/>
                  </a:lnTo>
                  <a:lnTo>
                    <a:pt x="680186" y="930275"/>
                  </a:lnTo>
                  <a:lnTo>
                    <a:pt x="633577" y="939876"/>
                  </a:lnTo>
                  <a:lnTo>
                    <a:pt x="584276" y="943254"/>
                  </a:lnTo>
                  <a:lnTo>
                    <a:pt x="559269" y="942378"/>
                  </a:lnTo>
                  <a:lnTo>
                    <a:pt x="534733" y="939800"/>
                  </a:lnTo>
                  <a:lnTo>
                    <a:pt x="510717" y="935609"/>
                  </a:lnTo>
                  <a:lnTo>
                    <a:pt x="487260" y="929868"/>
                  </a:lnTo>
                  <a:lnTo>
                    <a:pt x="444068" y="954938"/>
                  </a:lnTo>
                  <a:lnTo>
                    <a:pt x="398284" y="964692"/>
                  </a:lnTo>
                  <a:lnTo>
                    <a:pt x="361975" y="965695"/>
                  </a:lnTo>
                  <a:lnTo>
                    <a:pt x="347192" y="964577"/>
                  </a:lnTo>
                  <a:lnTo>
                    <a:pt x="367741" y="946200"/>
                  </a:lnTo>
                  <a:lnTo>
                    <a:pt x="381812" y="925461"/>
                  </a:lnTo>
                  <a:lnTo>
                    <a:pt x="390563" y="905484"/>
                  </a:lnTo>
                  <a:lnTo>
                    <a:pt x="395211" y="889406"/>
                  </a:lnTo>
                  <a:lnTo>
                    <a:pt x="353720" y="859345"/>
                  </a:lnTo>
                  <a:lnTo>
                    <a:pt x="316992" y="823810"/>
                  </a:lnTo>
                  <a:lnTo>
                    <a:pt x="285597" y="783386"/>
                  </a:lnTo>
                  <a:lnTo>
                    <a:pt x="260146" y="738670"/>
                  </a:lnTo>
                  <a:lnTo>
                    <a:pt x="241211" y="690232"/>
                  </a:lnTo>
                  <a:lnTo>
                    <a:pt x="229412" y="638670"/>
                  </a:lnTo>
                  <a:lnTo>
                    <a:pt x="225310" y="584568"/>
                  </a:lnTo>
                  <a:lnTo>
                    <a:pt x="0" y="584568"/>
                  </a:lnTo>
                  <a:lnTo>
                    <a:pt x="1968" y="632460"/>
                  </a:lnTo>
                  <a:lnTo>
                    <a:pt x="7696" y="679297"/>
                  </a:lnTo>
                  <a:lnTo>
                    <a:pt x="17043" y="724916"/>
                  </a:lnTo>
                  <a:lnTo>
                    <a:pt x="29857" y="769162"/>
                  </a:lnTo>
                  <a:lnTo>
                    <a:pt x="45999" y="811885"/>
                  </a:lnTo>
                  <a:lnTo>
                    <a:pt x="65303" y="852957"/>
                  </a:lnTo>
                  <a:lnTo>
                    <a:pt x="87630" y="892200"/>
                  </a:lnTo>
                  <a:lnTo>
                    <a:pt x="112826" y="929474"/>
                  </a:lnTo>
                  <a:lnTo>
                    <a:pt x="140741" y="964628"/>
                  </a:lnTo>
                  <a:lnTo>
                    <a:pt x="171221" y="997521"/>
                  </a:lnTo>
                  <a:lnTo>
                    <a:pt x="204127" y="1027988"/>
                  </a:lnTo>
                  <a:lnTo>
                    <a:pt x="239293" y="1055890"/>
                  </a:lnTo>
                  <a:lnTo>
                    <a:pt x="276580" y="1081062"/>
                  </a:lnTo>
                  <a:lnTo>
                    <a:pt x="315836" y="1103376"/>
                  </a:lnTo>
                  <a:lnTo>
                    <a:pt x="356908" y="1122667"/>
                  </a:lnTo>
                  <a:lnTo>
                    <a:pt x="399656" y="1138783"/>
                  </a:lnTo>
                  <a:lnTo>
                    <a:pt x="443915" y="1151585"/>
                  </a:lnTo>
                  <a:lnTo>
                    <a:pt x="489534" y="1160907"/>
                  </a:lnTo>
                  <a:lnTo>
                    <a:pt x="536371" y="1166622"/>
                  </a:lnTo>
                  <a:lnTo>
                    <a:pt x="584860" y="1168539"/>
                  </a:lnTo>
                  <a:lnTo>
                    <a:pt x="632828" y="1166545"/>
                  </a:lnTo>
                  <a:lnTo>
                    <a:pt x="679615" y="1160792"/>
                  </a:lnTo>
                  <a:lnTo>
                    <a:pt x="725195" y="1151432"/>
                  </a:lnTo>
                  <a:lnTo>
                    <a:pt x="769404" y="1138605"/>
                  </a:lnTo>
                  <a:lnTo>
                    <a:pt x="812088" y="1122464"/>
                  </a:lnTo>
                  <a:lnTo>
                    <a:pt x="853122" y="1103160"/>
                  </a:lnTo>
                  <a:lnTo>
                    <a:pt x="892327" y="1080833"/>
                  </a:lnTo>
                  <a:lnTo>
                    <a:pt x="929563" y="1055649"/>
                  </a:lnTo>
                  <a:lnTo>
                    <a:pt x="964692" y="1027747"/>
                  </a:lnTo>
                  <a:lnTo>
                    <a:pt x="997559" y="997280"/>
                  </a:lnTo>
                  <a:lnTo>
                    <a:pt x="1028001" y="964399"/>
                  </a:lnTo>
                  <a:lnTo>
                    <a:pt x="1055878" y="929259"/>
                  </a:lnTo>
                  <a:lnTo>
                    <a:pt x="1081049" y="891997"/>
                  </a:lnTo>
                  <a:lnTo>
                    <a:pt x="1103337" y="852779"/>
                  </a:lnTo>
                  <a:lnTo>
                    <a:pt x="1122629" y="811733"/>
                  </a:lnTo>
                  <a:lnTo>
                    <a:pt x="1138745" y="769035"/>
                  </a:lnTo>
                  <a:lnTo>
                    <a:pt x="1151547" y="724814"/>
                  </a:lnTo>
                  <a:lnTo>
                    <a:pt x="1160881" y="679234"/>
                  </a:lnTo>
                  <a:lnTo>
                    <a:pt x="1166596" y="632434"/>
                  </a:lnTo>
                  <a:lnTo>
                    <a:pt x="1168539" y="583069"/>
                  </a:lnTo>
                  <a:close/>
                </a:path>
              </a:pathLst>
            </a:custGeom>
            <a:solidFill>
              <a:srgbClr val="3C277B"/>
            </a:solidFill>
          </p:spPr>
          <p:txBody>
            <a:bodyPr wrap="square" lIns="0" tIns="0" rIns="0" bIns="0" rtlCol="0"/>
            <a:lstStyle/>
            <a:p>
              <a:endParaRPr/>
            </a:p>
          </p:txBody>
        </p:sp>
        <p:sp>
          <p:nvSpPr>
            <p:cNvPr id="13" name="object 13"/>
            <p:cNvSpPr/>
            <p:nvPr/>
          </p:nvSpPr>
          <p:spPr>
            <a:xfrm>
              <a:off x="8141416" y="6031228"/>
              <a:ext cx="922655" cy="735965"/>
            </a:xfrm>
            <a:custGeom>
              <a:avLst/>
              <a:gdLst/>
              <a:ahLst/>
              <a:cxnLst/>
              <a:rect l="l" t="t" r="r" b="b"/>
              <a:pathLst>
                <a:path w="922654" h="735965">
                  <a:moveTo>
                    <a:pt x="0" y="0"/>
                  </a:moveTo>
                  <a:lnTo>
                    <a:pt x="97006" y="325126"/>
                  </a:lnTo>
                  <a:lnTo>
                    <a:pt x="225430" y="510148"/>
                  </a:lnTo>
                  <a:lnTo>
                    <a:pt x="471749" y="624045"/>
                  </a:lnTo>
                  <a:lnTo>
                    <a:pt x="922443" y="735799"/>
                  </a:lnTo>
                  <a:lnTo>
                    <a:pt x="794890" y="549838"/>
                  </a:lnTo>
                  <a:lnTo>
                    <a:pt x="739681" y="413870"/>
                  </a:lnTo>
                  <a:lnTo>
                    <a:pt x="745393" y="261315"/>
                  </a:lnTo>
                  <a:lnTo>
                    <a:pt x="800603" y="25590"/>
                  </a:lnTo>
                  <a:lnTo>
                    <a:pt x="0" y="0"/>
                  </a:lnTo>
                  <a:close/>
                </a:path>
              </a:pathLst>
            </a:custGeom>
            <a:solidFill>
              <a:srgbClr val="E0EFF3"/>
            </a:solidFill>
          </p:spPr>
          <p:txBody>
            <a:bodyPr wrap="square" lIns="0" tIns="0" rIns="0" bIns="0" rtlCol="0"/>
            <a:lstStyle/>
            <a:p>
              <a:endParaRPr/>
            </a:p>
          </p:txBody>
        </p:sp>
      </p:grpSp>
      <p:sp>
        <p:nvSpPr>
          <p:cNvPr id="14" name="object 14"/>
          <p:cNvSpPr txBox="1">
            <a:spLocks noGrp="1"/>
          </p:cNvSpPr>
          <p:nvPr>
            <p:ph type="title"/>
          </p:nvPr>
        </p:nvSpPr>
        <p:spPr>
          <a:prstGeom prst="rect">
            <a:avLst/>
          </a:prstGeom>
        </p:spPr>
        <p:txBody>
          <a:bodyPr vert="horz" wrap="square" lIns="0" tIns="8856" rIns="0" bIns="0" rtlCol="0" anchor="t">
            <a:spAutoFit/>
          </a:bodyPr>
          <a:lstStyle/>
          <a:p>
            <a:pPr marL="7620">
              <a:spcBef>
                <a:spcPts val="69"/>
              </a:spcBef>
            </a:pPr>
            <a:r>
              <a:rPr lang="nl-NL" sz="2750" dirty="0"/>
              <a:t>Werkvormen Hoe dan?</a:t>
            </a:r>
            <a:endParaRPr lang="nl-NL" sz="2750" spc="-6" dirty="0">
              <a:ea typeface="Verdana"/>
            </a:endParaRPr>
          </a:p>
        </p:txBody>
      </p:sp>
      <p:sp>
        <p:nvSpPr>
          <p:cNvPr id="16" name="object 16"/>
          <p:cNvSpPr txBox="1"/>
          <p:nvPr/>
        </p:nvSpPr>
        <p:spPr>
          <a:xfrm>
            <a:off x="583236" y="1297792"/>
            <a:ext cx="8316972" cy="2660421"/>
          </a:xfrm>
          <a:prstGeom prst="rect">
            <a:avLst/>
          </a:prstGeom>
        </p:spPr>
        <p:txBody>
          <a:bodyPr vert="horz" wrap="square" lIns="0" tIns="7316" rIns="0" bIns="0" rtlCol="0">
            <a:spAutoFit/>
          </a:bodyPr>
          <a:lstStyle/>
          <a:p>
            <a:pPr marL="7701" marR="3081">
              <a:lnSpc>
                <a:spcPct val="109300"/>
              </a:lnSpc>
              <a:spcBef>
                <a:spcPts val="58"/>
              </a:spcBef>
            </a:pPr>
            <a:r>
              <a:rPr lang="nl-NL" sz="1971" dirty="0">
                <a:solidFill>
                  <a:srgbClr val="3C277B"/>
                </a:solidFill>
                <a:latin typeface="Verdana"/>
                <a:cs typeface="Verdana"/>
              </a:rPr>
              <a:t>In de volgende sheets staan werkvormen voor een origineel teamoverleg of andere sessie om creatieve oplossingen en ideeën te verzamelen, en een gesprek op gang te brengen.</a:t>
            </a:r>
          </a:p>
          <a:p>
            <a:pPr marL="7701" marR="3081">
              <a:lnSpc>
                <a:spcPct val="109300"/>
              </a:lnSpc>
              <a:spcBef>
                <a:spcPts val="58"/>
              </a:spcBef>
            </a:pPr>
            <a:endParaRPr lang="nl-NL" sz="1971" dirty="0">
              <a:solidFill>
                <a:srgbClr val="3C277B"/>
              </a:solidFill>
              <a:latin typeface="Verdana"/>
              <a:cs typeface="Verdana"/>
            </a:endParaRPr>
          </a:p>
          <a:p>
            <a:pPr marL="7701" marR="3081">
              <a:lnSpc>
                <a:spcPct val="109300"/>
              </a:lnSpc>
              <a:spcBef>
                <a:spcPts val="58"/>
              </a:spcBef>
            </a:pPr>
            <a:r>
              <a:rPr lang="nl-NL" sz="1971" dirty="0">
                <a:solidFill>
                  <a:srgbClr val="3C277B"/>
                </a:solidFill>
                <a:latin typeface="Verdana"/>
                <a:cs typeface="Verdana"/>
              </a:rPr>
              <a:t>Gebruik de gesprekskaarten van Hoe Dan?, de </a:t>
            </a:r>
            <a:r>
              <a:rPr lang="nl-NL" sz="1971" dirty="0">
                <a:solidFill>
                  <a:srgbClr val="3C277B"/>
                </a:solidFill>
                <a:latin typeface="Verdana"/>
                <a:cs typeface="Verdana"/>
                <a:hlinkClick r:id="rId9"/>
              </a:rPr>
              <a:t>kletsapp</a:t>
            </a:r>
            <a:r>
              <a:rPr lang="nl-NL" sz="1971" dirty="0">
                <a:solidFill>
                  <a:srgbClr val="3C277B"/>
                </a:solidFill>
                <a:latin typeface="Verdana"/>
                <a:cs typeface="Verdana"/>
              </a:rPr>
              <a:t>, de </a:t>
            </a:r>
            <a:r>
              <a:rPr lang="nl-NL" sz="1971" dirty="0" err="1">
                <a:solidFill>
                  <a:srgbClr val="3C277B"/>
                </a:solidFill>
                <a:latin typeface="Verdana"/>
                <a:cs typeface="Verdana"/>
              </a:rPr>
              <a:t>kletspot</a:t>
            </a:r>
            <a:r>
              <a:rPr lang="nl-NL" sz="1971" dirty="0">
                <a:solidFill>
                  <a:srgbClr val="3C277B"/>
                </a:solidFill>
                <a:latin typeface="Verdana"/>
                <a:cs typeface="Verdana"/>
              </a:rPr>
              <a:t> of de prikkelende vragen en thema's als je onderwerpen zoekt voor het overleg. </a:t>
            </a:r>
          </a:p>
          <a:p>
            <a:pPr marL="7701" marR="3081">
              <a:lnSpc>
                <a:spcPct val="109300"/>
              </a:lnSpc>
              <a:spcBef>
                <a:spcPts val="58"/>
              </a:spcBef>
            </a:pPr>
            <a:endParaRPr sz="1971" dirty="0">
              <a:latin typeface="Verdana"/>
              <a:cs typeface="Verdana"/>
            </a:endParaRPr>
          </a:p>
        </p:txBody>
      </p:sp>
      <p:sp>
        <p:nvSpPr>
          <p:cNvPr id="15" name="Holder 6">
            <a:extLst>
              <a:ext uri="{FF2B5EF4-FFF2-40B4-BE49-F238E27FC236}">
                <a16:creationId xmlns:a16="http://schemas.microsoft.com/office/drawing/2014/main" id="{49993714-2F90-B099-794D-E7B90466868D}"/>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21</a:t>
            </a:fld>
            <a:endParaRPr lang="nl-NL" dirty="0"/>
          </a:p>
        </p:txBody>
      </p:sp>
    </p:spTree>
    <p:extLst>
      <p:ext uri="{BB962C8B-B14F-4D97-AF65-F5344CB8AC3E}">
        <p14:creationId xmlns:p14="http://schemas.microsoft.com/office/powerpoint/2010/main" val="130428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Afbeelding 19" descr="Afbeelding met tekst, schermopname, grafische vormgeving, Graphics&#10;&#10;Automatisch gegenereerde beschrijving">
            <a:extLst>
              <a:ext uri="{FF2B5EF4-FFF2-40B4-BE49-F238E27FC236}">
                <a16:creationId xmlns:a16="http://schemas.microsoft.com/office/drawing/2014/main" id="{98B5B50A-3C48-0849-5B3B-7A95EC7EF80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4379"/>
            <a:ext cx="12192000" cy="6858000"/>
          </a:xfrm>
          <a:prstGeom prst="rect">
            <a:avLst/>
          </a:prstGeom>
        </p:spPr>
      </p:pic>
      <p:sp>
        <p:nvSpPr>
          <p:cNvPr id="21" name="object 14">
            <a:extLst>
              <a:ext uri="{FF2B5EF4-FFF2-40B4-BE49-F238E27FC236}">
                <a16:creationId xmlns:a16="http://schemas.microsoft.com/office/drawing/2014/main" id="{34F08AB7-6955-FF51-D6A7-B6AACB30E2FD}"/>
              </a:ext>
            </a:extLst>
          </p:cNvPr>
          <p:cNvSpPr txBox="1">
            <a:spLocks noGrp="1"/>
          </p:cNvSpPr>
          <p:nvPr>
            <p:ph type="title"/>
          </p:nvPr>
        </p:nvSpPr>
        <p:spPr>
          <a:xfrm>
            <a:off x="1219200" y="5919459"/>
            <a:ext cx="8959926" cy="442439"/>
          </a:xfrm>
          <a:prstGeom prst="rect">
            <a:avLst/>
          </a:prstGeom>
        </p:spPr>
        <p:txBody>
          <a:bodyPr vert="horz" wrap="square" lIns="0" tIns="8856" rIns="0" bIns="0" rtlCol="0" anchor="t">
            <a:spAutoFit/>
          </a:bodyPr>
          <a:lstStyle/>
          <a:p>
            <a:pPr marL="7620">
              <a:spcBef>
                <a:spcPts val="69"/>
              </a:spcBef>
            </a:pPr>
            <a:r>
              <a:rPr lang="nl-NL" sz="2750" dirty="0">
                <a:solidFill>
                  <a:schemeClr val="bg1"/>
                </a:solidFill>
              </a:rPr>
              <a:t>Werkvormen Hoe Dan?</a:t>
            </a:r>
            <a:endParaRPr lang="nl-NL" sz="2750" spc="-6" dirty="0">
              <a:solidFill>
                <a:schemeClr val="bg1"/>
              </a:solidFill>
              <a:ea typeface="Verdana"/>
            </a:endParaRPr>
          </a:p>
        </p:txBody>
      </p:sp>
      <p:pic>
        <p:nvPicPr>
          <p:cNvPr id="3" name="Afbeelding 2" descr="Afbeelding met tekst, Graphics, grafische vormgeving, logo&#10;&#10;Automatisch gegenereerde beschrijving">
            <a:extLst>
              <a:ext uri="{FF2B5EF4-FFF2-40B4-BE49-F238E27FC236}">
                <a16:creationId xmlns:a16="http://schemas.microsoft.com/office/drawing/2014/main" id="{68B6DC5D-76BC-AD07-1664-3929CAFFE482}"/>
              </a:ext>
            </a:extLst>
          </p:cNvPr>
          <p:cNvPicPr>
            <a:picLocks noChangeAspect="1"/>
          </p:cNvPicPr>
          <p:nvPr/>
        </p:nvPicPr>
        <p:blipFill>
          <a:blip r:embed="rId3"/>
          <a:stretch>
            <a:fillRect/>
          </a:stretch>
        </p:blipFill>
        <p:spPr>
          <a:xfrm>
            <a:off x="1081548" y="449608"/>
            <a:ext cx="10028903" cy="5559358"/>
          </a:xfrm>
          <a:prstGeom prst="rect">
            <a:avLst/>
          </a:prstGeom>
        </p:spPr>
      </p:pic>
      <p:sp>
        <p:nvSpPr>
          <p:cNvPr id="2" name="Holder 6">
            <a:extLst>
              <a:ext uri="{FF2B5EF4-FFF2-40B4-BE49-F238E27FC236}">
                <a16:creationId xmlns:a16="http://schemas.microsoft.com/office/drawing/2014/main" id="{3E5BFC08-051E-658E-AA36-08F983D88824}"/>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22</a:t>
            </a:fld>
            <a:endParaRPr lang="nl-NL" dirty="0"/>
          </a:p>
        </p:txBody>
      </p:sp>
    </p:spTree>
    <p:extLst>
      <p:ext uri="{BB962C8B-B14F-4D97-AF65-F5344CB8AC3E}">
        <p14:creationId xmlns:p14="http://schemas.microsoft.com/office/powerpoint/2010/main" val="2054132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51C61C07-1BC6-F3AB-4033-C262554F3BAE}"/>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bg object 16">
            <a:extLst>
              <a:ext uri="{FF2B5EF4-FFF2-40B4-BE49-F238E27FC236}">
                <a16:creationId xmlns:a16="http://schemas.microsoft.com/office/drawing/2014/main" id="{B1B25DA3-1F49-1E10-80CE-21700061A51D}"/>
              </a:ext>
            </a:extLst>
          </p:cNvPr>
          <p:cNvSpPr/>
          <p:nvPr/>
        </p:nvSpPr>
        <p:spPr>
          <a:xfrm>
            <a:off x="0" y="1646167"/>
            <a:ext cx="12192000" cy="4399034"/>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sp>
        <p:nvSpPr>
          <p:cNvPr id="2" name="Holder 6">
            <a:extLst>
              <a:ext uri="{FF2B5EF4-FFF2-40B4-BE49-F238E27FC236}">
                <a16:creationId xmlns:a16="http://schemas.microsoft.com/office/drawing/2014/main" id="{0EF99850-F401-5FB2-8948-85E98217B9E3}"/>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23</a:t>
            </a:fld>
            <a:endParaRPr lang="nl-NL" dirty="0"/>
          </a:p>
        </p:txBody>
      </p:sp>
      <p:pic>
        <p:nvPicPr>
          <p:cNvPr id="6" name="Afbeelding 5" descr="Afbeelding met tekst, schermopname, Website, Webpagina&#10;&#10;Automatisch gegenereerde beschrijving">
            <a:extLst>
              <a:ext uri="{FF2B5EF4-FFF2-40B4-BE49-F238E27FC236}">
                <a16:creationId xmlns:a16="http://schemas.microsoft.com/office/drawing/2014/main" id="{EC4CE13C-1722-8FD2-FADF-7C2E0E3B8D69}"/>
              </a:ext>
            </a:extLst>
          </p:cNvPr>
          <p:cNvPicPr>
            <a:picLocks noChangeAspect="1"/>
          </p:cNvPicPr>
          <p:nvPr/>
        </p:nvPicPr>
        <p:blipFill>
          <a:blip r:embed="rId3" cstate="print">
            <a:extLst>
              <a:ext uri="{28A0092B-C50C-407E-A947-70E740481C1C}">
                <a14:useLocalDpi xmlns:a14="http://schemas.microsoft.com/office/drawing/2010/main" val="0"/>
              </a:ext>
            </a:extLst>
          </a:blip>
          <a:srcRect b="11986"/>
          <a:stretch>
            <a:fillRect/>
          </a:stretch>
        </p:blipFill>
        <p:spPr>
          <a:xfrm>
            <a:off x="1219200" y="0"/>
            <a:ext cx="9753600" cy="6045202"/>
          </a:xfrm>
          <a:prstGeom prst="rect">
            <a:avLst/>
          </a:prstGeom>
        </p:spPr>
      </p:pic>
    </p:spTree>
    <p:extLst>
      <p:ext uri="{BB962C8B-B14F-4D97-AF65-F5344CB8AC3E}">
        <p14:creationId xmlns:p14="http://schemas.microsoft.com/office/powerpoint/2010/main" val="2017058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6260E815-E325-74F3-1E2E-3758C8B1E829}"/>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bg object 16">
            <a:extLst>
              <a:ext uri="{FF2B5EF4-FFF2-40B4-BE49-F238E27FC236}">
                <a16:creationId xmlns:a16="http://schemas.microsoft.com/office/drawing/2014/main" id="{C5AA9039-BD5A-A81A-AAD4-78425A945931}"/>
              </a:ext>
            </a:extLst>
          </p:cNvPr>
          <p:cNvSpPr/>
          <p:nvPr/>
        </p:nvSpPr>
        <p:spPr>
          <a:xfrm>
            <a:off x="0" y="1646167"/>
            <a:ext cx="12192000" cy="4399034"/>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pic>
        <p:nvPicPr>
          <p:cNvPr id="7" name="Afbeelding 6">
            <a:extLst>
              <a:ext uri="{FF2B5EF4-FFF2-40B4-BE49-F238E27FC236}">
                <a16:creationId xmlns:a16="http://schemas.microsoft.com/office/drawing/2014/main" id="{7E1DDEE8-3DBC-0A9D-D6B7-1D55037AE95F}"/>
              </a:ext>
            </a:extLst>
          </p:cNvPr>
          <p:cNvPicPr>
            <a:picLocks noChangeAspect="1"/>
          </p:cNvPicPr>
          <p:nvPr/>
        </p:nvPicPr>
        <p:blipFill>
          <a:blip r:embed="rId3" cstate="print">
            <a:extLst>
              <a:ext uri="{28A0092B-C50C-407E-A947-70E740481C1C}">
                <a14:useLocalDpi xmlns:a14="http://schemas.microsoft.com/office/drawing/2010/main" val="0"/>
              </a:ext>
            </a:extLst>
          </a:blip>
          <a:srcRect b="11986"/>
          <a:stretch>
            <a:fillRect/>
          </a:stretch>
        </p:blipFill>
        <p:spPr>
          <a:xfrm>
            <a:off x="1219200" y="0"/>
            <a:ext cx="9753599" cy="6045202"/>
          </a:xfrm>
          <a:prstGeom prst="rect">
            <a:avLst/>
          </a:prstGeom>
        </p:spPr>
      </p:pic>
      <p:sp>
        <p:nvSpPr>
          <p:cNvPr id="4" name="Holder 6">
            <a:extLst>
              <a:ext uri="{FF2B5EF4-FFF2-40B4-BE49-F238E27FC236}">
                <a16:creationId xmlns:a16="http://schemas.microsoft.com/office/drawing/2014/main" id="{980C9393-672C-7CEB-E191-0E8925D810A0}"/>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24</a:t>
            </a:fld>
            <a:endParaRPr lang="nl-NL" dirty="0"/>
          </a:p>
        </p:txBody>
      </p:sp>
    </p:spTree>
    <p:extLst>
      <p:ext uri="{BB962C8B-B14F-4D97-AF65-F5344CB8AC3E}">
        <p14:creationId xmlns:p14="http://schemas.microsoft.com/office/powerpoint/2010/main" val="4287911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A309F33C-1EA6-4C58-1DF4-94C1A4509F4E}"/>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bg object 16">
            <a:extLst>
              <a:ext uri="{FF2B5EF4-FFF2-40B4-BE49-F238E27FC236}">
                <a16:creationId xmlns:a16="http://schemas.microsoft.com/office/drawing/2014/main" id="{83DFD293-1AB2-D941-C801-8343899753D1}"/>
              </a:ext>
            </a:extLst>
          </p:cNvPr>
          <p:cNvSpPr/>
          <p:nvPr/>
        </p:nvSpPr>
        <p:spPr>
          <a:xfrm>
            <a:off x="0" y="1646167"/>
            <a:ext cx="12192000" cy="4399034"/>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pic>
        <p:nvPicPr>
          <p:cNvPr id="7" name="Afbeelding 6">
            <a:extLst>
              <a:ext uri="{FF2B5EF4-FFF2-40B4-BE49-F238E27FC236}">
                <a16:creationId xmlns:a16="http://schemas.microsoft.com/office/drawing/2014/main" id="{2B1E8C9D-0254-2094-7964-662C334CC6A6}"/>
              </a:ext>
            </a:extLst>
          </p:cNvPr>
          <p:cNvPicPr>
            <a:picLocks noChangeAspect="1"/>
          </p:cNvPicPr>
          <p:nvPr/>
        </p:nvPicPr>
        <p:blipFill>
          <a:blip r:embed="rId3" cstate="print">
            <a:extLst>
              <a:ext uri="{28A0092B-C50C-407E-A947-70E740481C1C}">
                <a14:useLocalDpi xmlns:a14="http://schemas.microsoft.com/office/drawing/2010/main" val="0"/>
              </a:ext>
            </a:extLst>
          </a:blip>
          <a:srcRect r="-237" b="11987"/>
          <a:stretch>
            <a:fillRect/>
          </a:stretch>
        </p:blipFill>
        <p:spPr>
          <a:xfrm>
            <a:off x="1219200" y="-1"/>
            <a:ext cx="9776749" cy="6045202"/>
          </a:xfrm>
          <a:prstGeom prst="rect">
            <a:avLst/>
          </a:prstGeom>
        </p:spPr>
      </p:pic>
      <p:sp>
        <p:nvSpPr>
          <p:cNvPr id="2" name="Holder 6">
            <a:extLst>
              <a:ext uri="{FF2B5EF4-FFF2-40B4-BE49-F238E27FC236}">
                <a16:creationId xmlns:a16="http://schemas.microsoft.com/office/drawing/2014/main" id="{0B551846-5807-EDC5-C553-8B6236A3BA23}"/>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25</a:t>
            </a:fld>
            <a:endParaRPr lang="nl-NL" dirty="0"/>
          </a:p>
        </p:txBody>
      </p:sp>
    </p:spTree>
    <p:extLst>
      <p:ext uri="{BB962C8B-B14F-4D97-AF65-F5344CB8AC3E}">
        <p14:creationId xmlns:p14="http://schemas.microsoft.com/office/powerpoint/2010/main" val="3101082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99018DA-5EE5-F4DC-7AC1-2A027F9D626B}"/>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bg object 16">
            <a:extLst>
              <a:ext uri="{FF2B5EF4-FFF2-40B4-BE49-F238E27FC236}">
                <a16:creationId xmlns:a16="http://schemas.microsoft.com/office/drawing/2014/main" id="{680C5A21-DAA1-404B-D0A6-1A8AF9752799}"/>
              </a:ext>
            </a:extLst>
          </p:cNvPr>
          <p:cNvSpPr/>
          <p:nvPr/>
        </p:nvSpPr>
        <p:spPr>
          <a:xfrm>
            <a:off x="0" y="1646167"/>
            <a:ext cx="12192000" cy="4399034"/>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pic>
        <p:nvPicPr>
          <p:cNvPr id="8" name="Afbeelding 7">
            <a:extLst>
              <a:ext uri="{FF2B5EF4-FFF2-40B4-BE49-F238E27FC236}">
                <a16:creationId xmlns:a16="http://schemas.microsoft.com/office/drawing/2014/main" id="{D4467B4A-D494-7238-5F4A-A0288832DC37}"/>
              </a:ext>
            </a:extLst>
          </p:cNvPr>
          <p:cNvPicPr>
            <a:picLocks noChangeAspect="1"/>
          </p:cNvPicPr>
          <p:nvPr/>
        </p:nvPicPr>
        <p:blipFill>
          <a:blip r:embed="rId3" cstate="print">
            <a:extLst>
              <a:ext uri="{28A0092B-C50C-407E-A947-70E740481C1C}">
                <a14:useLocalDpi xmlns:a14="http://schemas.microsoft.com/office/drawing/2010/main" val="0"/>
              </a:ext>
            </a:extLst>
          </a:blip>
          <a:srcRect l="-1" r="-119" b="11987"/>
          <a:stretch>
            <a:fillRect/>
          </a:stretch>
        </p:blipFill>
        <p:spPr>
          <a:xfrm>
            <a:off x="1219201" y="-1"/>
            <a:ext cx="9765174" cy="6045202"/>
          </a:xfrm>
          <a:prstGeom prst="rect">
            <a:avLst/>
          </a:prstGeom>
        </p:spPr>
      </p:pic>
      <p:sp>
        <p:nvSpPr>
          <p:cNvPr id="2" name="Holder 6">
            <a:extLst>
              <a:ext uri="{FF2B5EF4-FFF2-40B4-BE49-F238E27FC236}">
                <a16:creationId xmlns:a16="http://schemas.microsoft.com/office/drawing/2014/main" id="{3F0CA0AD-E0BB-2E8A-1F6A-456904ABB235}"/>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26</a:t>
            </a:fld>
            <a:endParaRPr lang="nl-NL" dirty="0"/>
          </a:p>
        </p:txBody>
      </p:sp>
    </p:spTree>
    <p:extLst>
      <p:ext uri="{BB962C8B-B14F-4D97-AF65-F5344CB8AC3E}">
        <p14:creationId xmlns:p14="http://schemas.microsoft.com/office/powerpoint/2010/main" val="1762981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86CD6760-6C80-C875-1E49-88D26AB561B6}"/>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bg object 16">
            <a:extLst>
              <a:ext uri="{FF2B5EF4-FFF2-40B4-BE49-F238E27FC236}">
                <a16:creationId xmlns:a16="http://schemas.microsoft.com/office/drawing/2014/main" id="{9C6B3A33-9830-AB9A-E1A4-F9551CA03972}"/>
              </a:ext>
            </a:extLst>
          </p:cNvPr>
          <p:cNvSpPr/>
          <p:nvPr/>
        </p:nvSpPr>
        <p:spPr>
          <a:xfrm>
            <a:off x="0" y="1646167"/>
            <a:ext cx="12192000" cy="4399034"/>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pic>
        <p:nvPicPr>
          <p:cNvPr id="7" name="Afbeelding 6">
            <a:extLst>
              <a:ext uri="{FF2B5EF4-FFF2-40B4-BE49-F238E27FC236}">
                <a16:creationId xmlns:a16="http://schemas.microsoft.com/office/drawing/2014/main" id="{86DB7745-111B-282A-A6ED-3368CF39EDFC}"/>
              </a:ext>
            </a:extLst>
          </p:cNvPr>
          <p:cNvPicPr>
            <a:picLocks noChangeAspect="1"/>
          </p:cNvPicPr>
          <p:nvPr/>
        </p:nvPicPr>
        <p:blipFill>
          <a:blip r:embed="rId3" cstate="print">
            <a:extLst>
              <a:ext uri="{28A0092B-C50C-407E-A947-70E740481C1C}">
                <a14:useLocalDpi xmlns:a14="http://schemas.microsoft.com/office/drawing/2010/main" val="0"/>
              </a:ext>
            </a:extLst>
          </a:blip>
          <a:srcRect b="11987"/>
          <a:stretch>
            <a:fillRect/>
          </a:stretch>
        </p:blipFill>
        <p:spPr>
          <a:xfrm>
            <a:off x="1219201" y="-1"/>
            <a:ext cx="9753597" cy="6045202"/>
          </a:xfrm>
          <a:prstGeom prst="rect">
            <a:avLst/>
          </a:prstGeom>
        </p:spPr>
      </p:pic>
      <p:sp>
        <p:nvSpPr>
          <p:cNvPr id="4" name="Holder 6">
            <a:extLst>
              <a:ext uri="{FF2B5EF4-FFF2-40B4-BE49-F238E27FC236}">
                <a16:creationId xmlns:a16="http://schemas.microsoft.com/office/drawing/2014/main" id="{7D3D878B-D9F7-8777-96D9-F63606C0E141}"/>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27</a:t>
            </a:fld>
            <a:endParaRPr lang="nl-NL" dirty="0"/>
          </a:p>
        </p:txBody>
      </p:sp>
    </p:spTree>
    <p:extLst>
      <p:ext uri="{BB962C8B-B14F-4D97-AF65-F5344CB8AC3E}">
        <p14:creationId xmlns:p14="http://schemas.microsoft.com/office/powerpoint/2010/main" val="4010840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21C0E246-BCD3-3732-0202-7ED9615354C6}"/>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bg object 16">
            <a:extLst>
              <a:ext uri="{FF2B5EF4-FFF2-40B4-BE49-F238E27FC236}">
                <a16:creationId xmlns:a16="http://schemas.microsoft.com/office/drawing/2014/main" id="{9FFE3B0E-3A7C-48BB-A2F9-F2EC1ABF1B13}"/>
              </a:ext>
            </a:extLst>
          </p:cNvPr>
          <p:cNvSpPr/>
          <p:nvPr/>
        </p:nvSpPr>
        <p:spPr>
          <a:xfrm>
            <a:off x="0" y="1646167"/>
            <a:ext cx="12192000" cy="4399034"/>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pic>
        <p:nvPicPr>
          <p:cNvPr id="7" name="Afbeelding 6">
            <a:extLst>
              <a:ext uri="{FF2B5EF4-FFF2-40B4-BE49-F238E27FC236}">
                <a16:creationId xmlns:a16="http://schemas.microsoft.com/office/drawing/2014/main" id="{65F2A9AA-6C6E-A6F1-FCFD-AA556FFE3DC0}"/>
              </a:ext>
            </a:extLst>
          </p:cNvPr>
          <p:cNvPicPr>
            <a:picLocks noChangeAspect="1"/>
          </p:cNvPicPr>
          <p:nvPr/>
        </p:nvPicPr>
        <p:blipFill>
          <a:blip r:embed="rId3" cstate="print">
            <a:extLst>
              <a:ext uri="{28A0092B-C50C-407E-A947-70E740481C1C}">
                <a14:useLocalDpi xmlns:a14="http://schemas.microsoft.com/office/drawing/2010/main" val="0"/>
              </a:ext>
            </a:extLst>
          </a:blip>
          <a:srcRect b="11987"/>
          <a:stretch>
            <a:fillRect/>
          </a:stretch>
        </p:blipFill>
        <p:spPr>
          <a:xfrm>
            <a:off x="1219201" y="-1"/>
            <a:ext cx="9753597" cy="6045202"/>
          </a:xfrm>
          <a:prstGeom prst="rect">
            <a:avLst/>
          </a:prstGeom>
        </p:spPr>
      </p:pic>
      <p:sp>
        <p:nvSpPr>
          <p:cNvPr id="4" name="Holder 6">
            <a:extLst>
              <a:ext uri="{FF2B5EF4-FFF2-40B4-BE49-F238E27FC236}">
                <a16:creationId xmlns:a16="http://schemas.microsoft.com/office/drawing/2014/main" id="{6D4D9785-698C-1ADC-0186-F86E832D52BC}"/>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28</a:t>
            </a:fld>
            <a:endParaRPr lang="nl-NL" dirty="0"/>
          </a:p>
        </p:txBody>
      </p:sp>
    </p:spTree>
    <p:extLst>
      <p:ext uri="{BB962C8B-B14F-4D97-AF65-F5344CB8AC3E}">
        <p14:creationId xmlns:p14="http://schemas.microsoft.com/office/powerpoint/2010/main" val="3541151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B6CC7CFC-EC36-55F3-44FA-1C81EACC83D8}"/>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bg object 16">
            <a:extLst>
              <a:ext uri="{FF2B5EF4-FFF2-40B4-BE49-F238E27FC236}">
                <a16:creationId xmlns:a16="http://schemas.microsoft.com/office/drawing/2014/main" id="{5E619E88-7C55-A4F1-4085-7A1C76F632E9}"/>
              </a:ext>
            </a:extLst>
          </p:cNvPr>
          <p:cNvSpPr/>
          <p:nvPr/>
        </p:nvSpPr>
        <p:spPr>
          <a:xfrm>
            <a:off x="0" y="1646167"/>
            <a:ext cx="12192000" cy="4399034"/>
          </a:xfrm>
          <a:custGeom>
            <a:avLst/>
            <a:gdLst/>
            <a:ahLst/>
            <a:cxnLst/>
            <a:rect l="l" t="t" r="r" b="b"/>
            <a:pathLst>
              <a:path w="20104100" h="9298305">
                <a:moveTo>
                  <a:pt x="20104099" y="0"/>
                </a:moveTo>
                <a:lnTo>
                  <a:pt x="0" y="0"/>
                </a:lnTo>
                <a:lnTo>
                  <a:pt x="0" y="9298146"/>
                </a:lnTo>
                <a:lnTo>
                  <a:pt x="20104099" y="9298146"/>
                </a:lnTo>
                <a:lnTo>
                  <a:pt x="20104099" y="0"/>
                </a:lnTo>
                <a:close/>
              </a:path>
            </a:pathLst>
          </a:custGeom>
          <a:solidFill>
            <a:srgbClr val="E0EFF3"/>
          </a:solidFill>
        </p:spPr>
        <p:txBody>
          <a:bodyPr wrap="square" lIns="0" tIns="0" rIns="0" bIns="0" rtlCol="0"/>
          <a:lstStyle/>
          <a:p>
            <a:endParaRPr/>
          </a:p>
        </p:txBody>
      </p:sp>
      <p:pic>
        <p:nvPicPr>
          <p:cNvPr id="7" name="Afbeelding 6">
            <a:extLst>
              <a:ext uri="{FF2B5EF4-FFF2-40B4-BE49-F238E27FC236}">
                <a16:creationId xmlns:a16="http://schemas.microsoft.com/office/drawing/2014/main" id="{D4221162-D529-7D9F-F67B-236400DFCBC5}"/>
              </a:ext>
            </a:extLst>
          </p:cNvPr>
          <p:cNvPicPr>
            <a:picLocks noChangeAspect="1"/>
          </p:cNvPicPr>
          <p:nvPr/>
        </p:nvPicPr>
        <p:blipFill>
          <a:blip r:embed="rId3" cstate="print">
            <a:extLst>
              <a:ext uri="{28A0092B-C50C-407E-A947-70E740481C1C}">
                <a14:useLocalDpi xmlns:a14="http://schemas.microsoft.com/office/drawing/2010/main" val="0"/>
              </a:ext>
            </a:extLst>
          </a:blip>
          <a:srcRect b="11987"/>
          <a:stretch>
            <a:fillRect/>
          </a:stretch>
        </p:blipFill>
        <p:spPr>
          <a:xfrm>
            <a:off x="1219201" y="-1"/>
            <a:ext cx="9753597" cy="6045202"/>
          </a:xfrm>
          <a:prstGeom prst="rect">
            <a:avLst/>
          </a:prstGeom>
        </p:spPr>
      </p:pic>
      <p:sp>
        <p:nvSpPr>
          <p:cNvPr id="2" name="Holder 6">
            <a:extLst>
              <a:ext uri="{FF2B5EF4-FFF2-40B4-BE49-F238E27FC236}">
                <a16:creationId xmlns:a16="http://schemas.microsoft.com/office/drawing/2014/main" id="{4976B710-BDBA-0AD5-2EED-BE970BA00BD1}"/>
              </a:ext>
            </a:extLst>
          </p:cNvPr>
          <p:cNvSpPr>
            <a:spLocks noGrp="1"/>
          </p:cNvSpPr>
          <p:nvPr>
            <p:ph type="sldNum" sz="quarter" idx="7"/>
          </p:nvPr>
        </p:nvSpPr>
        <p:spPr>
          <a:xfrm>
            <a:off x="9227639" y="6462828"/>
            <a:ext cx="2804160" cy="246221"/>
          </a:xfrm>
        </p:spPr>
        <p:txBody>
          <a:bodyPr lIns="0" tIns="0" rIns="0" bIns="0"/>
          <a:lstStyle>
            <a:lvl1pPr algn="r">
              <a:defRPr sz="1600">
                <a:solidFill>
                  <a:schemeClr val="tx1">
                    <a:tint val="75000"/>
                  </a:schemeClr>
                </a:solidFill>
              </a:defRPr>
            </a:lvl1pPr>
          </a:lstStyle>
          <a:p>
            <a:fld id="{B6F15528-21DE-4FAA-801E-634DDDAF4B2B}" type="slidenum">
              <a:rPr lang="nl-NL" smtClean="0"/>
              <a:pPr/>
              <a:t>29</a:t>
            </a:fld>
            <a:endParaRPr lang="nl-NL" dirty="0"/>
          </a:p>
        </p:txBody>
      </p:sp>
    </p:spTree>
    <p:extLst>
      <p:ext uri="{BB962C8B-B14F-4D97-AF65-F5344CB8AC3E}">
        <p14:creationId xmlns:p14="http://schemas.microsoft.com/office/powerpoint/2010/main" val="3323068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0776957" y="444468"/>
            <a:ext cx="972934" cy="900581"/>
            <a:chOff x="17771292" y="732961"/>
            <a:chExt cx="1604440" cy="1485125"/>
          </a:xfrm>
        </p:grpSpPr>
        <p:sp>
          <p:nvSpPr>
            <p:cNvPr id="3" name="object 3"/>
            <p:cNvSpPr/>
            <p:nvPr/>
          </p:nvSpPr>
          <p:spPr>
            <a:xfrm>
              <a:off x="18156569" y="902478"/>
              <a:ext cx="869315" cy="863600"/>
            </a:xfrm>
            <a:custGeom>
              <a:avLst/>
              <a:gdLst/>
              <a:ahLst/>
              <a:cxnLst/>
              <a:rect l="l" t="t" r="r" b="b"/>
              <a:pathLst>
                <a:path w="869315" h="863600">
                  <a:moveTo>
                    <a:pt x="434489" y="0"/>
                  </a:moveTo>
                  <a:lnTo>
                    <a:pt x="387147" y="2532"/>
                  </a:lnTo>
                  <a:lnTo>
                    <a:pt x="341281" y="9952"/>
                  </a:lnTo>
                  <a:lnTo>
                    <a:pt x="297157" y="21999"/>
                  </a:lnTo>
                  <a:lnTo>
                    <a:pt x="255040" y="38407"/>
                  </a:lnTo>
                  <a:lnTo>
                    <a:pt x="215194" y="58915"/>
                  </a:lnTo>
                  <a:lnTo>
                    <a:pt x="177885" y="83258"/>
                  </a:lnTo>
                  <a:lnTo>
                    <a:pt x="143379" y="111173"/>
                  </a:lnTo>
                  <a:lnTo>
                    <a:pt x="111939" y="142398"/>
                  </a:lnTo>
                  <a:lnTo>
                    <a:pt x="83831" y="176669"/>
                  </a:lnTo>
                  <a:lnTo>
                    <a:pt x="59320" y="213722"/>
                  </a:lnTo>
                  <a:lnTo>
                    <a:pt x="38672" y="253295"/>
                  </a:lnTo>
                  <a:lnTo>
                    <a:pt x="22150" y="295124"/>
                  </a:lnTo>
                  <a:lnTo>
                    <a:pt x="10021" y="338946"/>
                  </a:lnTo>
                  <a:lnTo>
                    <a:pt x="2549" y="384497"/>
                  </a:lnTo>
                  <a:lnTo>
                    <a:pt x="0" y="431515"/>
                  </a:lnTo>
                  <a:lnTo>
                    <a:pt x="2549" y="478533"/>
                  </a:lnTo>
                  <a:lnTo>
                    <a:pt x="10021" y="524084"/>
                  </a:lnTo>
                  <a:lnTo>
                    <a:pt x="22150" y="567906"/>
                  </a:lnTo>
                  <a:lnTo>
                    <a:pt x="38672" y="609734"/>
                  </a:lnTo>
                  <a:lnTo>
                    <a:pt x="59320" y="649306"/>
                  </a:lnTo>
                  <a:lnTo>
                    <a:pt x="83831" y="686358"/>
                  </a:lnTo>
                  <a:lnTo>
                    <a:pt x="111939" y="720628"/>
                  </a:lnTo>
                  <a:lnTo>
                    <a:pt x="143379" y="751851"/>
                  </a:lnTo>
                  <a:lnTo>
                    <a:pt x="177885" y="779766"/>
                  </a:lnTo>
                  <a:lnTo>
                    <a:pt x="215194" y="804108"/>
                  </a:lnTo>
                  <a:lnTo>
                    <a:pt x="255040" y="824615"/>
                  </a:lnTo>
                  <a:lnTo>
                    <a:pt x="297157" y="841022"/>
                  </a:lnTo>
                  <a:lnTo>
                    <a:pt x="341281" y="853068"/>
                  </a:lnTo>
                  <a:lnTo>
                    <a:pt x="387147" y="860488"/>
                  </a:lnTo>
                  <a:lnTo>
                    <a:pt x="434489" y="863020"/>
                  </a:lnTo>
                  <a:lnTo>
                    <a:pt x="481831" y="860488"/>
                  </a:lnTo>
                  <a:lnTo>
                    <a:pt x="527697" y="853068"/>
                  </a:lnTo>
                  <a:lnTo>
                    <a:pt x="571821" y="841022"/>
                  </a:lnTo>
                  <a:lnTo>
                    <a:pt x="613938" y="824615"/>
                  </a:lnTo>
                  <a:lnTo>
                    <a:pt x="653784" y="804108"/>
                  </a:lnTo>
                  <a:lnTo>
                    <a:pt x="691092" y="779766"/>
                  </a:lnTo>
                  <a:lnTo>
                    <a:pt x="725599" y="751851"/>
                  </a:lnTo>
                  <a:lnTo>
                    <a:pt x="757039" y="720628"/>
                  </a:lnTo>
                  <a:lnTo>
                    <a:pt x="785147" y="686358"/>
                  </a:lnTo>
                  <a:lnTo>
                    <a:pt x="809658" y="649306"/>
                  </a:lnTo>
                  <a:lnTo>
                    <a:pt x="830306" y="609734"/>
                  </a:lnTo>
                  <a:lnTo>
                    <a:pt x="846828" y="567906"/>
                  </a:lnTo>
                  <a:lnTo>
                    <a:pt x="858957" y="524084"/>
                  </a:lnTo>
                  <a:lnTo>
                    <a:pt x="866429" y="478533"/>
                  </a:lnTo>
                  <a:lnTo>
                    <a:pt x="868978" y="431515"/>
                  </a:lnTo>
                  <a:lnTo>
                    <a:pt x="866429" y="384497"/>
                  </a:lnTo>
                  <a:lnTo>
                    <a:pt x="858957" y="338946"/>
                  </a:lnTo>
                  <a:lnTo>
                    <a:pt x="846828" y="295124"/>
                  </a:lnTo>
                  <a:lnTo>
                    <a:pt x="830306" y="253295"/>
                  </a:lnTo>
                  <a:lnTo>
                    <a:pt x="809658" y="213722"/>
                  </a:lnTo>
                  <a:lnTo>
                    <a:pt x="785147" y="176669"/>
                  </a:lnTo>
                  <a:lnTo>
                    <a:pt x="757039" y="142398"/>
                  </a:lnTo>
                  <a:lnTo>
                    <a:pt x="725599" y="111173"/>
                  </a:lnTo>
                  <a:lnTo>
                    <a:pt x="691092" y="83258"/>
                  </a:lnTo>
                  <a:lnTo>
                    <a:pt x="653784" y="58915"/>
                  </a:lnTo>
                  <a:lnTo>
                    <a:pt x="613938" y="38407"/>
                  </a:lnTo>
                  <a:lnTo>
                    <a:pt x="571821" y="21999"/>
                  </a:lnTo>
                  <a:lnTo>
                    <a:pt x="527697" y="9952"/>
                  </a:lnTo>
                  <a:lnTo>
                    <a:pt x="481831" y="2532"/>
                  </a:lnTo>
                  <a:lnTo>
                    <a:pt x="434489" y="0"/>
                  </a:lnTo>
                  <a:close/>
                </a:path>
              </a:pathLst>
            </a:custGeom>
            <a:solidFill>
              <a:srgbClr val="FFFFFF"/>
            </a:solidFill>
          </p:spPr>
          <p:txBody>
            <a:bodyPr wrap="square" lIns="0" tIns="0" rIns="0" bIns="0" rtlCol="0"/>
            <a:lstStyle/>
            <a:p>
              <a:endParaRPr/>
            </a:p>
          </p:txBody>
        </p:sp>
        <p:pic>
          <p:nvPicPr>
            <p:cNvPr id="4" name="object 4"/>
            <p:cNvPicPr/>
            <p:nvPr/>
          </p:nvPicPr>
          <p:blipFill>
            <a:blip r:embed="rId3" cstate="screen">
              <a:extLst>
                <a:ext uri="{28A0092B-C50C-407E-A947-70E740481C1C}">
                  <a14:useLocalDpi xmlns:a14="http://schemas.microsoft.com/office/drawing/2010/main"/>
                </a:ext>
              </a:extLst>
            </a:blip>
            <a:stretch>
              <a:fillRect/>
            </a:stretch>
          </p:blipFill>
          <p:spPr>
            <a:xfrm>
              <a:off x="17771292" y="2031284"/>
              <a:ext cx="442467" cy="134628"/>
            </a:xfrm>
            <a:prstGeom prst="rect">
              <a:avLst/>
            </a:prstGeom>
          </p:spPr>
        </p:pic>
        <p:pic>
          <p:nvPicPr>
            <p:cNvPr id="5" name="object 5"/>
            <p:cNvPicPr/>
            <p:nvPr/>
          </p:nvPicPr>
          <p:blipFill>
            <a:blip r:embed="rId4" cstate="screen">
              <a:extLst>
                <a:ext uri="{28A0092B-C50C-407E-A947-70E740481C1C}">
                  <a14:useLocalDpi xmlns:a14="http://schemas.microsoft.com/office/drawing/2010/main"/>
                </a:ext>
              </a:extLst>
            </a:blip>
            <a:stretch>
              <a:fillRect/>
            </a:stretch>
          </p:blipFill>
          <p:spPr>
            <a:xfrm>
              <a:off x="18240105" y="2031549"/>
              <a:ext cx="85829" cy="130969"/>
            </a:xfrm>
            <a:prstGeom prst="rect">
              <a:avLst/>
            </a:prstGeom>
          </p:spPr>
        </p:pic>
        <p:pic>
          <p:nvPicPr>
            <p:cNvPr id="6" name="object 6"/>
            <p:cNvPicPr/>
            <p:nvPr/>
          </p:nvPicPr>
          <p:blipFill>
            <a:blip r:embed="rId5" cstate="screen">
              <a:extLst>
                <a:ext uri="{28A0092B-C50C-407E-A947-70E740481C1C}">
                  <a14:useLocalDpi xmlns:a14="http://schemas.microsoft.com/office/drawing/2010/main"/>
                </a:ext>
              </a:extLst>
            </a:blip>
            <a:stretch>
              <a:fillRect/>
            </a:stretch>
          </p:blipFill>
          <p:spPr>
            <a:xfrm>
              <a:off x="18423238" y="2031287"/>
              <a:ext cx="203501" cy="131231"/>
            </a:xfrm>
            <a:prstGeom prst="rect">
              <a:avLst/>
            </a:prstGeom>
          </p:spPr>
        </p:pic>
        <p:pic>
          <p:nvPicPr>
            <p:cNvPr id="7" name="object 7"/>
            <p:cNvPicPr/>
            <p:nvPr/>
          </p:nvPicPr>
          <p:blipFill>
            <a:blip r:embed="rId6" cstate="screen">
              <a:extLst>
                <a:ext uri="{28A0092B-C50C-407E-A947-70E740481C1C}">
                  <a14:useLocalDpi xmlns:a14="http://schemas.microsoft.com/office/drawing/2010/main"/>
                </a:ext>
              </a:extLst>
            </a:blip>
            <a:stretch>
              <a:fillRect/>
            </a:stretch>
          </p:blipFill>
          <p:spPr>
            <a:xfrm>
              <a:off x="18651770" y="2031284"/>
              <a:ext cx="144801" cy="134624"/>
            </a:xfrm>
            <a:prstGeom prst="rect">
              <a:avLst/>
            </a:prstGeom>
          </p:spPr>
        </p:pic>
        <p:pic>
          <p:nvPicPr>
            <p:cNvPr id="8" name="object 8"/>
            <p:cNvPicPr/>
            <p:nvPr/>
          </p:nvPicPr>
          <p:blipFill>
            <a:blip r:embed="rId7" cstate="screen">
              <a:extLst>
                <a:ext uri="{28A0092B-C50C-407E-A947-70E740481C1C}">
                  <a14:useLocalDpi xmlns:a14="http://schemas.microsoft.com/office/drawing/2010/main"/>
                </a:ext>
              </a:extLst>
            </a:blip>
            <a:stretch>
              <a:fillRect/>
            </a:stretch>
          </p:blipFill>
          <p:spPr>
            <a:xfrm>
              <a:off x="18822651" y="2031286"/>
              <a:ext cx="237673" cy="186800"/>
            </a:xfrm>
            <a:prstGeom prst="rect">
              <a:avLst/>
            </a:prstGeom>
          </p:spPr>
        </p:pic>
        <p:pic>
          <p:nvPicPr>
            <p:cNvPr id="9" name="object 9"/>
            <p:cNvPicPr/>
            <p:nvPr/>
          </p:nvPicPr>
          <p:blipFill>
            <a:blip r:embed="rId8" cstate="screen">
              <a:extLst>
                <a:ext uri="{28A0092B-C50C-407E-A947-70E740481C1C}">
                  <a14:useLocalDpi xmlns:a14="http://schemas.microsoft.com/office/drawing/2010/main"/>
                </a:ext>
              </a:extLst>
            </a:blip>
            <a:stretch>
              <a:fillRect/>
            </a:stretch>
          </p:blipFill>
          <p:spPr>
            <a:xfrm>
              <a:off x="19087186" y="2031288"/>
              <a:ext cx="134372" cy="134624"/>
            </a:xfrm>
            <a:prstGeom prst="rect">
              <a:avLst/>
            </a:prstGeom>
          </p:spPr>
        </p:pic>
        <p:pic>
          <p:nvPicPr>
            <p:cNvPr id="10" name="object 10"/>
            <p:cNvPicPr/>
            <p:nvPr/>
          </p:nvPicPr>
          <p:blipFill>
            <a:blip r:embed="rId9" cstate="screen">
              <a:extLst>
                <a:ext uri="{28A0092B-C50C-407E-A947-70E740481C1C}">
                  <a14:useLocalDpi xmlns:a14="http://schemas.microsoft.com/office/drawing/2010/main"/>
                </a:ext>
              </a:extLst>
            </a:blip>
            <a:stretch>
              <a:fillRect/>
            </a:stretch>
          </p:blipFill>
          <p:spPr>
            <a:xfrm>
              <a:off x="19247893" y="2031287"/>
              <a:ext cx="127839" cy="131231"/>
            </a:xfrm>
            <a:prstGeom prst="rect">
              <a:avLst/>
            </a:prstGeom>
          </p:spPr>
        </p:pic>
        <p:sp>
          <p:nvSpPr>
            <p:cNvPr id="11" name="object 11"/>
            <p:cNvSpPr/>
            <p:nvPr/>
          </p:nvSpPr>
          <p:spPr>
            <a:xfrm>
              <a:off x="18013452" y="732961"/>
              <a:ext cx="584835" cy="584835"/>
            </a:xfrm>
            <a:custGeom>
              <a:avLst/>
              <a:gdLst/>
              <a:ahLst/>
              <a:cxnLst/>
              <a:rect l="l" t="t" r="r" b="b"/>
              <a:pathLst>
                <a:path w="584834" h="584835">
                  <a:moveTo>
                    <a:pt x="584641" y="10"/>
                  </a:moveTo>
                  <a:lnTo>
                    <a:pt x="536413" y="1932"/>
                  </a:lnTo>
                  <a:lnTo>
                    <a:pt x="489616" y="7628"/>
                  </a:lnTo>
                  <a:lnTo>
                    <a:pt x="444033" y="16939"/>
                  </a:lnTo>
                  <a:lnTo>
                    <a:pt x="399814" y="29715"/>
                  </a:lnTo>
                  <a:lnTo>
                    <a:pt x="357109" y="45806"/>
                  </a:lnTo>
                  <a:lnTo>
                    <a:pt x="316067" y="65061"/>
                  </a:lnTo>
                  <a:lnTo>
                    <a:pt x="276839" y="87332"/>
                  </a:lnTo>
                  <a:lnTo>
                    <a:pt x="239573" y="112469"/>
                  </a:lnTo>
                  <a:lnTo>
                    <a:pt x="204421" y="140321"/>
                  </a:lnTo>
                  <a:lnTo>
                    <a:pt x="171531" y="170739"/>
                  </a:lnTo>
                  <a:lnTo>
                    <a:pt x="141053" y="203573"/>
                  </a:lnTo>
                  <a:lnTo>
                    <a:pt x="113138" y="238673"/>
                  </a:lnTo>
                  <a:lnTo>
                    <a:pt x="87934" y="275890"/>
                  </a:lnTo>
                  <a:lnTo>
                    <a:pt x="65592" y="315073"/>
                  </a:lnTo>
                  <a:lnTo>
                    <a:pt x="46262" y="356073"/>
                  </a:lnTo>
                  <a:lnTo>
                    <a:pt x="30092" y="398740"/>
                  </a:lnTo>
                  <a:lnTo>
                    <a:pt x="17233" y="442924"/>
                  </a:lnTo>
                  <a:lnTo>
                    <a:pt x="7835" y="488476"/>
                  </a:lnTo>
                  <a:lnTo>
                    <a:pt x="2048" y="535245"/>
                  </a:lnTo>
                  <a:lnTo>
                    <a:pt x="0" y="584474"/>
                  </a:lnTo>
                  <a:lnTo>
                    <a:pt x="225302" y="584568"/>
                  </a:lnTo>
                  <a:lnTo>
                    <a:pt x="228753" y="534511"/>
                  </a:lnTo>
                  <a:lnTo>
                    <a:pt x="238407" y="487933"/>
                  </a:lnTo>
                  <a:lnTo>
                    <a:pt x="253868" y="443773"/>
                  </a:lnTo>
                  <a:lnTo>
                    <a:pt x="274712" y="402457"/>
                  </a:lnTo>
                  <a:lnTo>
                    <a:pt x="300515" y="364408"/>
                  </a:lnTo>
                  <a:lnTo>
                    <a:pt x="330851" y="330054"/>
                  </a:lnTo>
                  <a:lnTo>
                    <a:pt x="365295" y="299818"/>
                  </a:lnTo>
                  <a:lnTo>
                    <a:pt x="403423" y="274126"/>
                  </a:lnTo>
                  <a:lnTo>
                    <a:pt x="444810" y="253403"/>
                  </a:lnTo>
                  <a:lnTo>
                    <a:pt x="489031" y="238075"/>
                  </a:lnTo>
                  <a:lnTo>
                    <a:pt x="535661" y="228566"/>
                  </a:lnTo>
                  <a:lnTo>
                    <a:pt x="584641" y="225312"/>
                  </a:lnTo>
                  <a:lnTo>
                    <a:pt x="584641" y="10"/>
                  </a:lnTo>
                  <a:close/>
                </a:path>
              </a:pathLst>
            </a:custGeom>
            <a:solidFill>
              <a:srgbClr val="F9B000"/>
            </a:solidFill>
          </p:spPr>
          <p:txBody>
            <a:bodyPr wrap="square" lIns="0" tIns="0" rIns="0" bIns="0" rtlCol="0"/>
            <a:lstStyle/>
            <a:p>
              <a:endParaRPr/>
            </a:p>
          </p:txBody>
        </p:sp>
        <p:sp>
          <p:nvSpPr>
            <p:cNvPr id="12" name="object 12"/>
            <p:cNvSpPr/>
            <p:nvPr/>
          </p:nvSpPr>
          <p:spPr>
            <a:xfrm>
              <a:off x="18013440" y="732973"/>
              <a:ext cx="1169035" cy="1169035"/>
            </a:xfrm>
            <a:custGeom>
              <a:avLst/>
              <a:gdLst/>
              <a:ahLst/>
              <a:cxnLst/>
              <a:rect l="l" t="t" r="r" b="b"/>
              <a:pathLst>
                <a:path w="1169034" h="1169035">
                  <a:moveTo>
                    <a:pt x="584974" y="12"/>
                  </a:moveTo>
                  <a:lnTo>
                    <a:pt x="584758" y="0"/>
                  </a:lnTo>
                  <a:lnTo>
                    <a:pt x="584657" y="225310"/>
                  </a:lnTo>
                  <a:lnTo>
                    <a:pt x="584860" y="225310"/>
                  </a:lnTo>
                  <a:lnTo>
                    <a:pt x="584974" y="12"/>
                  </a:lnTo>
                  <a:close/>
                </a:path>
                <a:path w="1169034" h="1169035">
                  <a:moveTo>
                    <a:pt x="1168539" y="583069"/>
                  </a:moveTo>
                  <a:lnTo>
                    <a:pt x="1166507" y="535266"/>
                  </a:lnTo>
                  <a:lnTo>
                    <a:pt x="1160729" y="488530"/>
                  </a:lnTo>
                  <a:lnTo>
                    <a:pt x="1151343" y="443014"/>
                  </a:lnTo>
                  <a:lnTo>
                    <a:pt x="1138504" y="398856"/>
                  </a:lnTo>
                  <a:lnTo>
                    <a:pt x="1122349" y="356222"/>
                  </a:lnTo>
                  <a:lnTo>
                    <a:pt x="1103045" y="315239"/>
                  </a:lnTo>
                  <a:lnTo>
                    <a:pt x="1080731" y="276085"/>
                  </a:lnTo>
                  <a:lnTo>
                    <a:pt x="1055560" y="238874"/>
                  </a:lnTo>
                  <a:lnTo>
                    <a:pt x="1027684" y="203796"/>
                  </a:lnTo>
                  <a:lnTo>
                    <a:pt x="997242" y="170967"/>
                  </a:lnTo>
                  <a:lnTo>
                    <a:pt x="964399" y="140550"/>
                  </a:lnTo>
                  <a:lnTo>
                    <a:pt x="929284" y="112699"/>
                  </a:lnTo>
                  <a:lnTo>
                    <a:pt x="892073" y="87553"/>
                  </a:lnTo>
                  <a:lnTo>
                    <a:pt x="852881" y="65278"/>
                  </a:lnTo>
                  <a:lnTo>
                    <a:pt x="811898" y="45999"/>
                  </a:lnTo>
                  <a:lnTo>
                    <a:pt x="769239" y="29895"/>
                  </a:lnTo>
                  <a:lnTo>
                    <a:pt x="725068" y="17081"/>
                  </a:lnTo>
                  <a:lnTo>
                    <a:pt x="679526" y="7734"/>
                  </a:lnTo>
                  <a:lnTo>
                    <a:pt x="632777" y="1993"/>
                  </a:lnTo>
                  <a:lnTo>
                    <a:pt x="584974" y="12"/>
                  </a:lnTo>
                  <a:lnTo>
                    <a:pt x="584974" y="225323"/>
                  </a:lnTo>
                  <a:lnTo>
                    <a:pt x="633501" y="228663"/>
                  </a:lnTo>
                  <a:lnTo>
                    <a:pt x="680046" y="238239"/>
                  </a:lnTo>
                  <a:lnTo>
                    <a:pt x="724192" y="253606"/>
                  </a:lnTo>
                  <a:lnTo>
                    <a:pt x="765505" y="274358"/>
                  </a:lnTo>
                  <a:lnTo>
                    <a:pt x="803554" y="300050"/>
                  </a:lnTo>
                  <a:lnTo>
                    <a:pt x="837933" y="330288"/>
                  </a:lnTo>
                  <a:lnTo>
                    <a:pt x="868210" y="364617"/>
                  </a:lnTo>
                  <a:lnTo>
                    <a:pt x="893953" y="402640"/>
                  </a:lnTo>
                  <a:lnTo>
                    <a:pt x="914755" y="443915"/>
                  </a:lnTo>
                  <a:lnTo>
                    <a:pt x="930186" y="488035"/>
                  </a:lnTo>
                  <a:lnTo>
                    <a:pt x="939825" y="534555"/>
                  </a:lnTo>
                  <a:lnTo>
                    <a:pt x="943254" y="584466"/>
                  </a:lnTo>
                  <a:lnTo>
                    <a:pt x="939952" y="633183"/>
                  </a:lnTo>
                  <a:lnTo>
                    <a:pt x="930402" y="679818"/>
                  </a:lnTo>
                  <a:lnTo>
                    <a:pt x="915022" y="724039"/>
                  </a:lnTo>
                  <a:lnTo>
                    <a:pt x="894257" y="765416"/>
                  </a:lnTo>
                  <a:lnTo>
                    <a:pt x="868527" y="803541"/>
                  </a:lnTo>
                  <a:lnTo>
                    <a:pt x="838238" y="837971"/>
                  </a:lnTo>
                  <a:lnTo>
                    <a:pt x="803846" y="868286"/>
                  </a:lnTo>
                  <a:lnTo>
                    <a:pt x="765746" y="894054"/>
                  </a:lnTo>
                  <a:lnTo>
                    <a:pt x="724395" y="914869"/>
                  </a:lnTo>
                  <a:lnTo>
                    <a:pt x="680186" y="930275"/>
                  </a:lnTo>
                  <a:lnTo>
                    <a:pt x="633577" y="939876"/>
                  </a:lnTo>
                  <a:lnTo>
                    <a:pt x="584276" y="943254"/>
                  </a:lnTo>
                  <a:lnTo>
                    <a:pt x="559269" y="942378"/>
                  </a:lnTo>
                  <a:lnTo>
                    <a:pt x="534733" y="939800"/>
                  </a:lnTo>
                  <a:lnTo>
                    <a:pt x="510717" y="935609"/>
                  </a:lnTo>
                  <a:lnTo>
                    <a:pt x="487260" y="929868"/>
                  </a:lnTo>
                  <a:lnTo>
                    <a:pt x="444068" y="954938"/>
                  </a:lnTo>
                  <a:lnTo>
                    <a:pt x="398284" y="964692"/>
                  </a:lnTo>
                  <a:lnTo>
                    <a:pt x="361975" y="965695"/>
                  </a:lnTo>
                  <a:lnTo>
                    <a:pt x="347192" y="964577"/>
                  </a:lnTo>
                  <a:lnTo>
                    <a:pt x="367741" y="946200"/>
                  </a:lnTo>
                  <a:lnTo>
                    <a:pt x="381812" y="925461"/>
                  </a:lnTo>
                  <a:lnTo>
                    <a:pt x="390563" y="905484"/>
                  </a:lnTo>
                  <a:lnTo>
                    <a:pt x="395211" y="889406"/>
                  </a:lnTo>
                  <a:lnTo>
                    <a:pt x="353720" y="859345"/>
                  </a:lnTo>
                  <a:lnTo>
                    <a:pt x="316992" y="823810"/>
                  </a:lnTo>
                  <a:lnTo>
                    <a:pt x="285597" y="783386"/>
                  </a:lnTo>
                  <a:lnTo>
                    <a:pt x="260146" y="738670"/>
                  </a:lnTo>
                  <a:lnTo>
                    <a:pt x="241211" y="690232"/>
                  </a:lnTo>
                  <a:lnTo>
                    <a:pt x="229412" y="638670"/>
                  </a:lnTo>
                  <a:lnTo>
                    <a:pt x="225310" y="584568"/>
                  </a:lnTo>
                  <a:lnTo>
                    <a:pt x="0" y="584568"/>
                  </a:lnTo>
                  <a:lnTo>
                    <a:pt x="1968" y="632460"/>
                  </a:lnTo>
                  <a:lnTo>
                    <a:pt x="7696" y="679297"/>
                  </a:lnTo>
                  <a:lnTo>
                    <a:pt x="17043" y="724916"/>
                  </a:lnTo>
                  <a:lnTo>
                    <a:pt x="29857" y="769162"/>
                  </a:lnTo>
                  <a:lnTo>
                    <a:pt x="45999" y="811885"/>
                  </a:lnTo>
                  <a:lnTo>
                    <a:pt x="65303" y="852957"/>
                  </a:lnTo>
                  <a:lnTo>
                    <a:pt x="87630" y="892200"/>
                  </a:lnTo>
                  <a:lnTo>
                    <a:pt x="112826" y="929474"/>
                  </a:lnTo>
                  <a:lnTo>
                    <a:pt x="140741" y="964628"/>
                  </a:lnTo>
                  <a:lnTo>
                    <a:pt x="171221" y="997521"/>
                  </a:lnTo>
                  <a:lnTo>
                    <a:pt x="204127" y="1027988"/>
                  </a:lnTo>
                  <a:lnTo>
                    <a:pt x="239293" y="1055890"/>
                  </a:lnTo>
                  <a:lnTo>
                    <a:pt x="276580" y="1081062"/>
                  </a:lnTo>
                  <a:lnTo>
                    <a:pt x="315836" y="1103376"/>
                  </a:lnTo>
                  <a:lnTo>
                    <a:pt x="356908" y="1122667"/>
                  </a:lnTo>
                  <a:lnTo>
                    <a:pt x="399656" y="1138783"/>
                  </a:lnTo>
                  <a:lnTo>
                    <a:pt x="443915" y="1151585"/>
                  </a:lnTo>
                  <a:lnTo>
                    <a:pt x="489534" y="1160907"/>
                  </a:lnTo>
                  <a:lnTo>
                    <a:pt x="536371" y="1166622"/>
                  </a:lnTo>
                  <a:lnTo>
                    <a:pt x="584860" y="1168539"/>
                  </a:lnTo>
                  <a:lnTo>
                    <a:pt x="632828" y="1166545"/>
                  </a:lnTo>
                  <a:lnTo>
                    <a:pt x="679615" y="1160792"/>
                  </a:lnTo>
                  <a:lnTo>
                    <a:pt x="725195" y="1151432"/>
                  </a:lnTo>
                  <a:lnTo>
                    <a:pt x="769404" y="1138605"/>
                  </a:lnTo>
                  <a:lnTo>
                    <a:pt x="812088" y="1122464"/>
                  </a:lnTo>
                  <a:lnTo>
                    <a:pt x="853122" y="1103160"/>
                  </a:lnTo>
                  <a:lnTo>
                    <a:pt x="892327" y="1080833"/>
                  </a:lnTo>
                  <a:lnTo>
                    <a:pt x="929563" y="1055649"/>
                  </a:lnTo>
                  <a:lnTo>
                    <a:pt x="964692" y="1027747"/>
                  </a:lnTo>
                  <a:lnTo>
                    <a:pt x="997559" y="997280"/>
                  </a:lnTo>
                  <a:lnTo>
                    <a:pt x="1028001" y="964399"/>
                  </a:lnTo>
                  <a:lnTo>
                    <a:pt x="1055878" y="929259"/>
                  </a:lnTo>
                  <a:lnTo>
                    <a:pt x="1081049" y="891997"/>
                  </a:lnTo>
                  <a:lnTo>
                    <a:pt x="1103337" y="852779"/>
                  </a:lnTo>
                  <a:lnTo>
                    <a:pt x="1122629" y="811733"/>
                  </a:lnTo>
                  <a:lnTo>
                    <a:pt x="1138745" y="769035"/>
                  </a:lnTo>
                  <a:lnTo>
                    <a:pt x="1151547" y="724814"/>
                  </a:lnTo>
                  <a:lnTo>
                    <a:pt x="1160881" y="679234"/>
                  </a:lnTo>
                  <a:lnTo>
                    <a:pt x="1166596" y="632434"/>
                  </a:lnTo>
                  <a:lnTo>
                    <a:pt x="1168539" y="583069"/>
                  </a:lnTo>
                  <a:close/>
                </a:path>
              </a:pathLst>
            </a:custGeom>
            <a:solidFill>
              <a:srgbClr val="3C277B"/>
            </a:solidFill>
          </p:spPr>
          <p:txBody>
            <a:bodyPr wrap="square" lIns="0" tIns="0" rIns="0" bIns="0" rtlCol="0"/>
            <a:lstStyle/>
            <a:p>
              <a:endParaRPr/>
            </a:p>
          </p:txBody>
        </p:sp>
      </p:grpSp>
      <p:sp>
        <p:nvSpPr>
          <p:cNvPr id="14" name="object 14"/>
          <p:cNvSpPr txBox="1">
            <a:spLocks noGrp="1"/>
          </p:cNvSpPr>
          <p:nvPr>
            <p:ph type="title"/>
          </p:nvPr>
        </p:nvSpPr>
        <p:spPr>
          <a:prstGeom prst="rect">
            <a:avLst/>
          </a:prstGeom>
        </p:spPr>
        <p:txBody>
          <a:bodyPr vert="horz" wrap="square" lIns="0" tIns="8856" rIns="0" bIns="0" rtlCol="0" anchor="t">
            <a:spAutoFit/>
          </a:bodyPr>
          <a:lstStyle/>
          <a:p>
            <a:pPr marL="7620">
              <a:spcBef>
                <a:spcPts val="69"/>
              </a:spcBef>
            </a:pPr>
            <a:r>
              <a:rPr lang="nl-NL" sz="2750" spc="-6" dirty="0">
                <a:ea typeface="Verdana"/>
              </a:rPr>
              <a:t>Posters</a:t>
            </a:r>
          </a:p>
        </p:txBody>
      </p:sp>
      <p:sp>
        <p:nvSpPr>
          <p:cNvPr id="27" name="Holder 6">
            <a:extLst>
              <a:ext uri="{FF2B5EF4-FFF2-40B4-BE49-F238E27FC236}">
                <a16:creationId xmlns:a16="http://schemas.microsoft.com/office/drawing/2014/main" id="{C1A96E72-9BD6-9836-C09E-A6F1517D13F3}"/>
              </a:ext>
            </a:extLst>
          </p:cNvPr>
          <p:cNvSpPr>
            <a:spLocks noGrp="1"/>
          </p:cNvSpPr>
          <p:nvPr>
            <p:ph type="sldNum" sz="quarter" idx="7"/>
          </p:nvPr>
        </p:nvSpPr>
        <p:spPr/>
        <p:txBody>
          <a:bodyPr lIns="0" tIns="0" rIns="0" bIns="0"/>
          <a:lstStyle>
            <a:lvl1pPr algn="r">
              <a:defRPr sz="1600">
                <a:solidFill>
                  <a:schemeClr val="tx1">
                    <a:tint val="75000"/>
                  </a:schemeClr>
                </a:solidFill>
              </a:defRPr>
            </a:lvl1pPr>
          </a:lstStyle>
          <a:p>
            <a:fld id="{B6F15528-21DE-4FAA-801E-634DDDAF4B2B}" type="slidenum">
              <a:rPr lang="nl-NL" smtClean="0"/>
              <a:pPr/>
              <a:t>30</a:t>
            </a:fld>
            <a:endParaRPr lang="nl-NL" dirty="0"/>
          </a:p>
        </p:txBody>
      </p:sp>
      <p:sp>
        <p:nvSpPr>
          <p:cNvPr id="16" name="object 16"/>
          <p:cNvSpPr txBox="1"/>
          <p:nvPr/>
        </p:nvSpPr>
        <p:spPr>
          <a:xfrm>
            <a:off x="548600" y="899474"/>
            <a:ext cx="7640022" cy="981757"/>
          </a:xfrm>
          <a:prstGeom prst="rect">
            <a:avLst/>
          </a:prstGeom>
        </p:spPr>
        <p:txBody>
          <a:bodyPr vert="horz" wrap="square" lIns="0" tIns="7316" rIns="0" bIns="0" rtlCol="0" anchor="t">
            <a:spAutoFit/>
          </a:bodyPr>
          <a:lstStyle/>
          <a:p>
            <a:pPr marL="7620" marR="2540">
              <a:lnSpc>
                <a:spcPct val="109300"/>
              </a:lnSpc>
              <a:spcBef>
                <a:spcPts val="58"/>
              </a:spcBef>
            </a:pPr>
            <a:r>
              <a:rPr lang="nl-NL" sz="1950" dirty="0">
                <a:solidFill>
                  <a:srgbClr val="3C277B"/>
                </a:solidFill>
                <a:latin typeface="Verdana"/>
                <a:cs typeface="Verdana"/>
              </a:rPr>
              <a:t>Er zijn 10 losse Hoe dan? posters om tijdens een sessie of overleg inhoud te verzamelen. Bestel ze via de </a:t>
            </a:r>
            <a:r>
              <a:rPr lang="nl-NL" sz="1950" dirty="0">
                <a:solidFill>
                  <a:srgbClr val="3C277B"/>
                </a:solidFill>
                <a:latin typeface="Verdana"/>
                <a:cs typeface="Verdana"/>
                <a:hlinkClick r:id="rId10"/>
              </a:rPr>
              <a:t>toolkit</a:t>
            </a:r>
            <a:r>
              <a:rPr lang="nl-NL" sz="1950" dirty="0">
                <a:solidFill>
                  <a:srgbClr val="3C277B"/>
                </a:solidFill>
                <a:latin typeface="Verdana"/>
                <a:cs typeface="Verdana"/>
              </a:rPr>
              <a:t>.</a:t>
            </a:r>
            <a:endParaRPr lang="nl-NL" sz="1950" dirty="0"/>
          </a:p>
          <a:p>
            <a:pPr marL="7620" marR="2540">
              <a:lnSpc>
                <a:spcPct val="109300"/>
              </a:lnSpc>
              <a:spcBef>
                <a:spcPts val="58"/>
              </a:spcBef>
            </a:pPr>
            <a:endParaRPr sz="1971" dirty="0">
              <a:latin typeface="Verdana"/>
              <a:ea typeface="Verdana"/>
              <a:cs typeface="Verdana"/>
            </a:endParaRPr>
          </a:p>
        </p:txBody>
      </p:sp>
      <p:grpSp>
        <p:nvGrpSpPr>
          <p:cNvPr id="79" name="Groep 78">
            <a:extLst>
              <a:ext uri="{FF2B5EF4-FFF2-40B4-BE49-F238E27FC236}">
                <a16:creationId xmlns:a16="http://schemas.microsoft.com/office/drawing/2014/main" id="{358FEE4A-E38A-4C25-C31D-826BB9DDA73F}"/>
              </a:ext>
            </a:extLst>
          </p:cNvPr>
          <p:cNvGrpSpPr/>
          <p:nvPr/>
        </p:nvGrpSpPr>
        <p:grpSpPr>
          <a:xfrm>
            <a:off x="548600" y="1881231"/>
            <a:ext cx="8877691" cy="4735469"/>
            <a:chOff x="548600" y="1881231"/>
            <a:chExt cx="9333260" cy="4978475"/>
          </a:xfrm>
          <a:effectLst>
            <a:outerShdw blurRad="50800" dist="38100" dir="2700000" algn="tl" rotWithShape="0">
              <a:prstClr val="black">
                <a:alpha val="40000"/>
              </a:prstClr>
            </a:outerShdw>
          </a:effectLst>
        </p:grpSpPr>
        <p:pic>
          <p:nvPicPr>
            <p:cNvPr id="60" name="Afbeelding 59" descr="Afbeelding met tekst, schermopname, geel, Lettertype&#10;&#10;Automatisch gegenereerde beschrijving">
              <a:extLst>
                <a:ext uri="{FF2B5EF4-FFF2-40B4-BE49-F238E27FC236}">
                  <a16:creationId xmlns:a16="http://schemas.microsoft.com/office/drawing/2014/main" id="{2B2666A0-25DB-9A8D-4D29-328727BA2B8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8600" y="1881231"/>
              <a:ext cx="1677849" cy="2411369"/>
            </a:xfrm>
            <a:prstGeom prst="rect">
              <a:avLst/>
            </a:prstGeom>
          </p:spPr>
        </p:pic>
        <p:pic>
          <p:nvPicPr>
            <p:cNvPr id="62" name="Afbeelding 61" descr="Afbeelding met tekst, schermopname, Lettertype, poster&#10;&#10;Automatisch gegenereerde beschrijving">
              <a:extLst>
                <a:ext uri="{FF2B5EF4-FFF2-40B4-BE49-F238E27FC236}">
                  <a16:creationId xmlns:a16="http://schemas.microsoft.com/office/drawing/2014/main" id="{8A4DD9F7-DBA2-C1BE-010D-C7CD573AD43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04011" y="4448337"/>
              <a:ext cx="1677849" cy="2411369"/>
            </a:xfrm>
            <a:prstGeom prst="rect">
              <a:avLst/>
            </a:prstGeom>
          </p:spPr>
        </p:pic>
        <p:pic>
          <p:nvPicPr>
            <p:cNvPr id="64" name="Afbeelding 63" descr="Afbeelding met tekst, schermopname, Lettertype, nummer&#10;&#10;Automatisch gegenereerde beschrijving">
              <a:extLst>
                <a:ext uri="{FF2B5EF4-FFF2-40B4-BE49-F238E27FC236}">
                  <a16:creationId xmlns:a16="http://schemas.microsoft.com/office/drawing/2014/main" id="{3D923772-AD94-2135-435B-75030047460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286311" y="4448337"/>
              <a:ext cx="1677849" cy="2411369"/>
            </a:xfrm>
            <a:prstGeom prst="rect">
              <a:avLst/>
            </a:prstGeom>
          </p:spPr>
        </p:pic>
        <p:pic>
          <p:nvPicPr>
            <p:cNvPr id="66" name="Afbeelding 65" descr="Afbeelding met tekst, schermopname, Lettertype, lijn&#10;&#10;Automatisch gegenereerde beschrijving">
              <a:extLst>
                <a:ext uri="{FF2B5EF4-FFF2-40B4-BE49-F238E27FC236}">
                  <a16:creationId xmlns:a16="http://schemas.microsoft.com/office/drawing/2014/main" id="{E758D0F4-4626-08AA-FA9A-04A39622E75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368611" y="4448337"/>
              <a:ext cx="1677849" cy="2411369"/>
            </a:xfrm>
            <a:prstGeom prst="rect">
              <a:avLst/>
            </a:prstGeom>
          </p:spPr>
        </p:pic>
        <p:pic>
          <p:nvPicPr>
            <p:cNvPr id="68" name="Afbeelding 67" descr="Afbeelding met tekst, schermopname, Lettertype, ontwerp&#10;&#10;Automatisch gegenereerde beschrijving">
              <a:extLst>
                <a:ext uri="{FF2B5EF4-FFF2-40B4-BE49-F238E27FC236}">
                  <a16:creationId xmlns:a16="http://schemas.microsoft.com/office/drawing/2014/main" id="{0A37B2A9-4DC2-8BED-6C4B-F3391B447E7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466300" y="4448337"/>
              <a:ext cx="1677849" cy="2411369"/>
            </a:xfrm>
            <a:prstGeom prst="rect">
              <a:avLst/>
            </a:prstGeom>
          </p:spPr>
        </p:pic>
        <p:pic>
          <p:nvPicPr>
            <p:cNvPr id="70" name="Afbeelding 69" descr="Afbeelding met tekst, schermopname, Lettertype, grafische vormgeving&#10;&#10;Automatisch gegenereerde beschrijving">
              <a:extLst>
                <a:ext uri="{FF2B5EF4-FFF2-40B4-BE49-F238E27FC236}">
                  <a16:creationId xmlns:a16="http://schemas.microsoft.com/office/drawing/2014/main" id="{415F4FEA-8B0E-31AE-4511-3DD332BFE30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48600" y="4448337"/>
              <a:ext cx="1677849" cy="2411369"/>
            </a:xfrm>
            <a:prstGeom prst="rect">
              <a:avLst/>
            </a:prstGeom>
          </p:spPr>
        </p:pic>
        <p:pic>
          <p:nvPicPr>
            <p:cNvPr id="72" name="Afbeelding 71" descr="Afbeelding met tekst, schermopname, geel&#10;&#10;Automatisch gegenereerde beschrijving">
              <a:extLst>
                <a:ext uri="{FF2B5EF4-FFF2-40B4-BE49-F238E27FC236}">
                  <a16:creationId xmlns:a16="http://schemas.microsoft.com/office/drawing/2014/main" id="{49269BF6-D6F6-CF89-CB6A-B0A59FCA773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188622" y="1881231"/>
              <a:ext cx="1677849" cy="2411369"/>
            </a:xfrm>
            <a:prstGeom prst="rect">
              <a:avLst/>
            </a:prstGeom>
          </p:spPr>
        </p:pic>
        <p:pic>
          <p:nvPicPr>
            <p:cNvPr id="74" name="Afbeelding 73" descr="Afbeelding met tekst, schermopname, grafische vormgeving, ontwerp&#10;&#10;Automatisch gegenereerde beschrijving">
              <a:extLst>
                <a:ext uri="{FF2B5EF4-FFF2-40B4-BE49-F238E27FC236}">
                  <a16:creationId xmlns:a16="http://schemas.microsoft.com/office/drawing/2014/main" id="{B11B53E1-45BF-4B86-CBD8-700586899FD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286311" y="1881231"/>
              <a:ext cx="1677849" cy="2411369"/>
            </a:xfrm>
            <a:prstGeom prst="rect">
              <a:avLst/>
            </a:prstGeom>
          </p:spPr>
        </p:pic>
        <p:pic>
          <p:nvPicPr>
            <p:cNvPr id="76" name="Afbeelding 75" descr="Afbeelding met tekst, schermopname, kop, ontwerp&#10;&#10;Automatisch gegenereerde beschrijving">
              <a:extLst>
                <a:ext uri="{FF2B5EF4-FFF2-40B4-BE49-F238E27FC236}">
                  <a16:creationId xmlns:a16="http://schemas.microsoft.com/office/drawing/2014/main" id="{99A710BC-9EE0-4A02-D6E3-BE8A3A1371E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384000" y="1881231"/>
              <a:ext cx="1677849" cy="2411369"/>
            </a:xfrm>
            <a:prstGeom prst="rect">
              <a:avLst/>
            </a:prstGeom>
          </p:spPr>
        </p:pic>
        <p:pic>
          <p:nvPicPr>
            <p:cNvPr id="78" name="Afbeelding 77" descr="Afbeelding met tekst, schermopname, Lettertype, ontwerp&#10;&#10;Automatisch gegenereerde beschrijving">
              <a:extLst>
                <a:ext uri="{FF2B5EF4-FFF2-40B4-BE49-F238E27FC236}">
                  <a16:creationId xmlns:a16="http://schemas.microsoft.com/office/drawing/2014/main" id="{C3259155-C527-14FE-587B-6E659E689FB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466300" y="1881231"/>
              <a:ext cx="1677849" cy="2411369"/>
            </a:xfrm>
            <a:prstGeom prst="rect">
              <a:avLst/>
            </a:prstGeom>
          </p:spPr>
        </p:pic>
      </p:grpSp>
    </p:spTree>
    <p:extLst>
      <p:ext uri="{BB962C8B-B14F-4D97-AF65-F5344CB8AC3E}">
        <p14:creationId xmlns:p14="http://schemas.microsoft.com/office/powerpoint/2010/main" val="3596214429"/>
      </p:ext>
    </p:extLst>
  </p:cSld>
  <p:clrMapOvr>
    <a:masterClrMapping/>
  </p:clrMapOvr>
</p:sld>
</file>

<file path=ppt/theme/theme1.xml><?xml version="1.0" encoding="utf-8"?>
<a:theme xmlns:a="http://schemas.openxmlformats.org/drawingml/2006/main" name="Office Theme">
  <a:themeElements>
    <a:clrScheme name="ActiZ">
      <a:dk1>
        <a:srgbClr val="3C0A85"/>
      </a:dk1>
      <a:lt1>
        <a:srgbClr val="FFFFFF"/>
      </a:lt1>
      <a:dk2>
        <a:srgbClr val="F9B000"/>
      </a:dk2>
      <a:lt2>
        <a:srgbClr val="F5FAFB"/>
      </a:lt2>
      <a:accent1>
        <a:srgbClr val="3C0A85"/>
      </a:accent1>
      <a:accent2>
        <a:srgbClr val="A082C2"/>
      </a:accent2>
      <a:accent3>
        <a:srgbClr val="F9B000"/>
      </a:accent3>
      <a:accent4>
        <a:srgbClr val="FCD880"/>
      </a:accent4>
      <a:accent5>
        <a:srgbClr val="00A2B3"/>
      </a:accent5>
      <a:accent6>
        <a:srgbClr val="A91351"/>
      </a:accent6>
      <a:hlink>
        <a:srgbClr val="3C0A85"/>
      </a:hlink>
      <a:folHlink>
        <a:srgbClr val="A082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D9C0A3F3F32E644BCB96A4C0A31C993" ma:contentTypeVersion="15" ma:contentTypeDescription="Een nieuw document maken." ma:contentTypeScope="" ma:versionID="57e9af5ac4f21844c9d23e0d2473e98f">
  <xsd:schema xmlns:xsd="http://www.w3.org/2001/XMLSchema" xmlns:xs="http://www.w3.org/2001/XMLSchema" xmlns:p="http://schemas.microsoft.com/office/2006/metadata/properties" xmlns:ns2="154373a8-4809-4f6c-ac56-cec6bcb540e9" xmlns:ns3="fe4726ad-f05a-4946-952b-4a7933a817b5" targetNamespace="http://schemas.microsoft.com/office/2006/metadata/properties" ma:root="true" ma:fieldsID="12408147ee053a841c9047c463a29b2d" ns2:_="" ns3:_="">
    <xsd:import namespace="154373a8-4809-4f6c-ac56-cec6bcb540e9"/>
    <xsd:import namespace="fe4726ad-f05a-4946-952b-4a7933a817b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DateTaken" minOccurs="0"/>
                <xsd:element ref="ns2:MediaServiceLocatio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4373a8-4809-4f6c-ac56-cec6bcb540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5683794b-d169-4e2e-8e2f-44f91d77e52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4726ad-f05a-4946-952b-4a7933a817b5"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3d461c1-7605-4c7b-9bd4-a4c1b73cd913}" ma:internalName="TaxCatchAll" ma:showField="CatchAllData" ma:web="fe4726ad-f05a-4946-952b-4a7933a817b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e4726ad-f05a-4946-952b-4a7933a817b5" xsi:nil="true"/>
    <lcf76f155ced4ddcb4097134ff3c332f xmlns="154373a8-4809-4f6c-ac56-cec6bcb540e9">
      <Terms xmlns="http://schemas.microsoft.com/office/infopath/2007/PartnerControls"/>
    </lcf76f155ced4ddcb4097134ff3c332f>
    <SharedWithUsers xmlns="fe4726ad-f05a-4946-952b-4a7933a817b5">
      <UserInfo>
        <DisplayName>Martine Maes</DisplayName>
        <AccountId>17</AccountId>
        <AccountType/>
      </UserInfo>
      <UserInfo>
        <DisplayName>Marieke Brandsma</DisplayName>
        <AccountId>12</AccountId>
        <AccountType/>
      </UserInfo>
    </SharedWithUsers>
  </documentManagement>
</p:properties>
</file>

<file path=customXml/itemProps1.xml><?xml version="1.0" encoding="utf-8"?>
<ds:datastoreItem xmlns:ds="http://schemas.openxmlformats.org/officeDocument/2006/customXml" ds:itemID="{089C2377-34B9-4587-A0C1-BCDB3B9E48C7}">
  <ds:schemaRefs>
    <ds:schemaRef ds:uri="http://schemas.microsoft.com/sharepoint/v3/contenttype/forms"/>
  </ds:schemaRefs>
</ds:datastoreItem>
</file>

<file path=customXml/itemProps2.xml><?xml version="1.0" encoding="utf-8"?>
<ds:datastoreItem xmlns:ds="http://schemas.openxmlformats.org/officeDocument/2006/customXml" ds:itemID="{3FAD9DD9-C134-4EF9-9C4A-224789CC8CD9}">
  <ds:schemaRefs>
    <ds:schemaRef ds:uri="154373a8-4809-4f6c-ac56-cec6bcb540e9"/>
    <ds:schemaRef ds:uri="fe4726ad-f05a-4946-952b-4a7933a817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7D94AD4-F35D-4EB1-8B5A-41938D1D52B7}">
  <ds:schemaRefs>
    <ds:schemaRef ds:uri="154373a8-4809-4f6c-ac56-cec6bcb540e9"/>
    <ds:schemaRef ds:uri="http://schemas.microsoft.com/office/2006/documentManagement/types"/>
    <ds:schemaRef ds:uri="http://purl.org/dc/dcmitype/"/>
    <ds:schemaRef ds:uri="http://purl.org/dc/elements/1.1/"/>
    <ds:schemaRef ds:uri="fe4726ad-f05a-4946-952b-4a7933a817b5"/>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26272</TotalTime>
  <Words>959</Words>
  <Application>Microsoft Macintosh PowerPoint</Application>
  <PresentationFormat>Breedbeeld</PresentationFormat>
  <Paragraphs>137</Paragraphs>
  <Slides>30</Slides>
  <Notes>25</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30</vt:i4>
      </vt:variant>
    </vt:vector>
  </HeadingPairs>
  <TitlesOfParts>
    <vt:vector size="36" baseType="lpstr">
      <vt:lpstr>Arial</vt:lpstr>
      <vt:lpstr>Calibri</vt:lpstr>
      <vt:lpstr>Verdana</vt:lpstr>
      <vt:lpstr>Wingdings</vt:lpstr>
      <vt:lpstr>Office Theme</vt:lpstr>
      <vt:lpstr>Office Theme</vt:lpstr>
      <vt:lpstr>PowerPoint-presentatie</vt:lpstr>
      <vt:lpstr>In de volgende sheets zijn allerlei voorbeelden, werkvormen en linken voor je klaar gezet  Laat je inspireren, pas aan en jat eruit wat jou verder helpt!</vt:lpstr>
      <vt:lpstr>Leeswijzer</vt:lpstr>
      <vt:lpstr>Inhoudsopgave</vt:lpstr>
      <vt:lpstr>Hoe Dan?</vt:lpstr>
      <vt:lpstr>PowerPoint-presentatie</vt:lpstr>
      <vt:lpstr>Aan de slag met het thema sociale veiligheid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Werkvormen Hoe dan?</vt:lpstr>
      <vt:lpstr>Werkvormen Hoe Dan?</vt:lpstr>
      <vt:lpstr>PowerPoint-presentatie</vt:lpstr>
      <vt:lpstr>PowerPoint-presentatie</vt:lpstr>
      <vt:lpstr>PowerPoint-presentatie</vt:lpstr>
      <vt:lpstr>PowerPoint-presentatie</vt:lpstr>
      <vt:lpstr>PowerPoint-presentatie</vt:lpstr>
      <vt:lpstr>PowerPoint-presentatie</vt:lpstr>
      <vt:lpstr>PowerPoint-presentatie</vt:lpstr>
      <vt:lpstr>Posters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Julia Scheld</dc:creator>
  <cp:lastModifiedBy>Marieke Brandsma</cp:lastModifiedBy>
  <cp:revision>337</cp:revision>
  <dcterms:created xsi:type="dcterms:W3CDTF">2019-10-30T13:10:16Z</dcterms:created>
  <dcterms:modified xsi:type="dcterms:W3CDTF">2026-10-14T16:43:27Z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2019-10-30T00:00:00Z</vt:filetime>
  </property>
  <property fmtid="{D5CDD505-2E9C-101B-9397-08002B2CF9AE}" pid="3" name="Creator">
    <vt:lpwstr>Adobe InDesign 14.0 (Macintosh)</vt:lpwstr>
  </property>
  <property fmtid="{D5CDD505-2E9C-101B-9397-08002B2CF9AE}" pid="4" name="LastSaved">
    <vt:filetime>2019-10-30T00:00:00Z</vt:filetime>
  </property>
  <property fmtid="{D5CDD505-2E9C-101B-9397-08002B2CF9AE}" pid="5" name="ContentTypeId">
    <vt:lpwstr>0x0101008D9C0A3F3F32E644BCB96A4C0A31C993</vt:lpwstr>
  </property>
  <property fmtid="{D5CDD505-2E9C-101B-9397-08002B2CF9AE}" pid="6" name="MediaServiceImageTags">
    <vt:lpwstr/>
  </property>
</Properties>
</file>