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91" r:id="rId5"/>
    <p:sldMasterId id="2147483697" r:id="rId6"/>
    <p:sldMasterId id="2147483723" r:id="rId7"/>
    <p:sldMasterId id="2147483756" r:id="rId8"/>
    <p:sldMasterId id="2147483778" r:id="rId9"/>
    <p:sldMasterId id="2147483784" r:id="rId10"/>
  </p:sldMasterIdLst>
  <p:notesMasterIdLst>
    <p:notesMasterId r:id="rId38"/>
  </p:notesMasterIdLst>
  <p:sldIdLst>
    <p:sldId id="257" r:id="rId11"/>
    <p:sldId id="1067" r:id="rId12"/>
    <p:sldId id="1068" r:id="rId13"/>
    <p:sldId id="920" r:id="rId14"/>
    <p:sldId id="800" r:id="rId15"/>
    <p:sldId id="1054" r:id="rId16"/>
    <p:sldId id="272" r:id="rId17"/>
    <p:sldId id="285" r:id="rId18"/>
    <p:sldId id="312" r:id="rId19"/>
    <p:sldId id="274" r:id="rId20"/>
    <p:sldId id="263" r:id="rId21"/>
    <p:sldId id="286" r:id="rId22"/>
    <p:sldId id="401" r:id="rId23"/>
    <p:sldId id="957" r:id="rId24"/>
    <p:sldId id="1070" r:id="rId25"/>
    <p:sldId id="1071" r:id="rId26"/>
    <p:sldId id="1073" r:id="rId27"/>
    <p:sldId id="1077" r:id="rId28"/>
    <p:sldId id="1079" r:id="rId29"/>
    <p:sldId id="313" r:id="rId30"/>
    <p:sldId id="724" r:id="rId31"/>
    <p:sldId id="722" r:id="rId32"/>
    <p:sldId id="1089" r:id="rId33"/>
    <p:sldId id="1090" r:id="rId34"/>
    <p:sldId id="276" r:id="rId35"/>
    <p:sldId id="1053" r:id="rId36"/>
    <p:sldId id="1056" r:id="rId37"/>
  </p:sldIdLst>
  <p:sldSz cx="20104100" cy="11309350"/>
  <p:notesSz cx="20104100" cy="113093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rd van der Slikke" initials="AvdS" lastIdx="3" clrIdx="0">
    <p:extLst>
      <p:ext uri="{19B8F6BF-5375-455C-9EA6-DF929625EA0E}">
        <p15:presenceInfo xmlns:p15="http://schemas.microsoft.com/office/powerpoint/2012/main" userId="S::avdslikke@goudappel.nl::2f406cc8-9622-417c-bd1f-3855b2dfb476" providerId="AD"/>
      </p:ext>
    </p:extLst>
  </p:cmAuthor>
  <p:cmAuthor id="2" name="Bogt, Nicole ter" initials="BN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438"/>
    <a:srgbClr val="004C3A"/>
    <a:srgbClr val="0EA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46"/>
  </p:normalViewPr>
  <p:slideViewPr>
    <p:cSldViewPr snapToGrid="0">
      <p:cViewPr varScale="1">
        <p:scale>
          <a:sx n="54" d="100"/>
          <a:sy n="54" d="100"/>
        </p:scale>
        <p:origin x="1568" y="528"/>
      </p:cViewPr>
      <p:guideLst>
        <p:guide orient="horz" pos="2880"/>
        <p:guide pos="2160"/>
      </p:guideLst>
    </p:cSldViewPr>
  </p:slideViewPr>
  <p:notesTextViewPr>
    <p:cViewPr>
      <p:scale>
        <a:sx n="3" d="2"/>
        <a:sy n="3" d="2"/>
      </p:scale>
      <p:origin x="0" y="0"/>
    </p:cViewPr>
  </p:notesTextViewPr>
  <p:sorterViewPr>
    <p:cViewPr varScale="1">
      <p:scale>
        <a:sx n="1" d="1"/>
        <a:sy n="1" d="1"/>
      </p:scale>
      <p:origin x="0" y="-2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4E6D9-DAE8-4606-94E8-5DA8969A388E}"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nl-NL"/>
        </a:p>
      </dgm:t>
    </dgm:pt>
    <dgm:pt modelId="{027B795D-2BF8-4484-AA2E-C01097320A10}">
      <dgm:prSet phldrT="[Tekst]" custT="1"/>
      <dgm:spPr>
        <a:solidFill>
          <a:srgbClr val="0EA02D"/>
        </a:solidFill>
      </dgm:spPr>
      <dgm:t>
        <a:bodyPr/>
        <a:lstStyle/>
        <a:p>
          <a:r>
            <a:rPr lang="nl-NL" sz="5400" b="1" err="1">
              <a:latin typeface="Verdana" panose="020B0604030504040204" pitchFamily="34" charset="0"/>
              <a:ea typeface="Verdana" panose="020B0604030504040204" pitchFamily="34" charset="0"/>
              <a:cs typeface="Verdana" panose="020B0604030504040204" pitchFamily="34" charset="0"/>
            </a:rPr>
            <a:t>Vifa</a:t>
          </a:r>
          <a:endParaRPr lang="nl-NL" sz="5400" b="1">
            <a:latin typeface="Verdana" panose="020B0604030504040204" pitchFamily="34" charset="0"/>
            <a:ea typeface="Verdana" panose="020B0604030504040204" pitchFamily="34" charset="0"/>
            <a:cs typeface="Verdana" panose="020B0604030504040204" pitchFamily="34" charset="0"/>
          </a:endParaRPr>
        </a:p>
      </dgm:t>
    </dgm:pt>
    <dgm:pt modelId="{4181FF76-3814-476F-BA01-D5A81C195BE9}" type="parTrans" cxnId="{9AB01867-B7AA-449B-AFA8-617AC7B7DAC0}">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6A95AF5E-ADDF-4F20-A8FB-5866B88552F9}" type="sibTrans" cxnId="{9AB01867-B7AA-449B-AFA8-617AC7B7DAC0}">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95CBB817-494E-4380-BBD7-6B9F9B861051}">
      <dgm:prSet phldrT="[Tekst]" custT="1"/>
      <dgm:spPr>
        <a:solidFill>
          <a:srgbClr val="0EA02D"/>
        </a:solidFill>
      </dgm:spPr>
      <dgm:t>
        <a:bodyPr/>
        <a:lstStyle/>
        <a:p>
          <a:r>
            <a:rPr lang="nl-NL" sz="2400" dirty="0">
              <a:latin typeface="Verdana" panose="020B0604030504040204" pitchFamily="34" charset="0"/>
              <a:ea typeface="Verdana" panose="020B0604030504040204" pitchFamily="34" charset="0"/>
              <a:cs typeface="Verdana" panose="020B0604030504040204" pitchFamily="34" charset="0"/>
            </a:rPr>
            <a:t>Houdt</a:t>
          </a:r>
          <a:r>
            <a:rPr lang="nl-NL" sz="2400" baseline="0" dirty="0">
              <a:latin typeface="Verdana" panose="020B0604030504040204" pitchFamily="34" charset="0"/>
              <a:ea typeface="Verdana" panose="020B0604030504040204" pitchFamily="34" charset="0"/>
              <a:cs typeface="Verdana" panose="020B0604030504040204" pitchFamily="34" charset="0"/>
            </a:rPr>
            <a:t> contact met de </a:t>
          </a:r>
          <a:r>
            <a:rPr lang="nl-NL" sz="2400" baseline="0" dirty="0" err="1">
              <a:latin typeface="Verdana" panose="020B0604030504040204" pitchFamily="34" charset="0"/>
              <a:ea typeface="Verdana" panose="020B0604030504040204" pitchFamily="34" charset="0"/>
              <a:cs typeface="Verdana" panose="020B0604030504040204" pitchFamily="34" charset="0"/>
            </a:rPr>
            <a:t>facilitatir</a:t>
          </a:r>
          <a:endParaRPr lang="nl-NL" sz="2400" dirty="0">
            <a:latin typeface="Verdana" panose="020B0604030504040204" pitchFamily="34" charset="0"/>
            <a:ea typeface="Verdana" panose="020B0604030504040204" pitchFamily="34" charset="0"/>
            <a:cs typeface="Verdana" panose="020B0604030504040204" pitchFamily="34" charset="0"/>
          </a:endParaRPr>
        </a:p>
      </dgm:t>
    </dgm:pt>
    <dgm:pt modelId="{70DB91BE-98CE-4741-A6CC-2FCF9A0C24CD}" type="parTrans" cxnId="{68FBFDBB-649C-4EF4-8D7C-860BECAC2C3B}">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6C046474-ADA6-448C-9687-8C0B0CDC8122}" type="sibTrans" cxnId="{68FBFDBB-649C-4EF4-8D7C-860BECAC2C3B}">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E69D54A7-68B7-488F-88AB-660A8AF23886}">
      <dgm:prSet phldrT="[Tekst]" custT="1"/>
      <dgm:spPr>
        <a:solidFill>
          <a:srgbClr val="0EA02D"/>
        </a:solidFill>
      </dgm:spPr>
      <dgm:t>
        <a:bodyPr/>
        <a:lstStyle/>
        <a:p>
          <a:r>
            <a:rPr lang="nl-NL" sz="2400">
              <a:latin typeface="Verdana" panose="020B0604030504040204" pitchFamily="34" charset="0"/>
              <a:ea typeface="Verdana" panose="020B0604030504040204" pitchFamily="34" charset="0"/>
              <a:cs typeface="Verdana" panose="020B0604030504040204" pitchFamily="34" charset="0"/>
            </a:rPr>
            <a:t>Goede voorbeeld</a:t>
          </a:r>
        </a:p>
      </dgm:t>
    </dgm:pt>
    <dgm:pt modelId="{D0F26812-114B-43F6-9243-AF163C7A857A}" type="parTrans" cxnId="{4BDC18C0-1A5B-4570-ABA2-6D68E09EF082}">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10E392DA-182D-4C91-809C-405241D822BE}" type="sibTrans" cxnId="{4BDC18C0-1A5B-4570-ABA2-6D68E09EF082}">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758C2104-2EBF-4EA8-BF6B-2DB353F3ECAB}">
      <dgm:prSet phldrT="[Tekst]" custT="1"/>
      <dgm:spPr>
        <a:solidFill>
          <a:srgbClr val="0EA02D"/>
        </a:solidFill>
      </dgm:spPr>
      <dgm:t>
        <a:bodyPr/>
        <a:lstStyle/>
        <a:p>
          <a:r>
            <a:rPr lang="nl-NL" sz="2400">
              <a:latin typeface="Verdana" panose="020B0604030504040204" pitchFamily="34" charset="0"/>
              <a:ea typeface="Verdana" panose="020B0604030504040204" pitchFamily="34" charset="0"/>
              <a:cs typeface="Verdana" panose="020B0604030504040204" pitchFamily="34" charset="0"/>
            </a:rPr>
            <a:t>Kennis bron</a:t>
          </a:r>
        </a:p>
      </dgm:t>
    </dgm:pt>
    <dgm:pt modelId="{0F4B0B2C-1FF0-4C27-A19C-E6C584CE4183}" type="parTrans" cxnId="{CE5E5E6F-132A-44F1-8DF5-757C565D8F0B}">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A7354528-8C89-4607-861A-9BD1DF322819}" type="sibTrans" cxnId="{CE5E5E6F-132A-44F1-8DF5-757C565D8F0B}">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EA298D1F-BB7A-4670-830A-C49AC6FEBF94}">
      <dgm:prSet phldrT="[Tekst]" custT="1"/>
      <dgm:spPr>
        <a:solidFill>
          <a:srgbClr val="0EA02D"/>
        </a:solidFill>
      </dgm:spPr>
      <dgm:t>
        <a:bodyPr/>
        <a:lstStyle/>
        <a:p>
          <a:r>
            <a:rPr lang="nl-NL" sz="2400">
              <a:latin typeface="Verdana" panose="020B0604030504040204" pitchFamily="34" charset="0"/>
              <a:ea typeface="Verdana" panose="020B0604030504040204" pitchFamily="34" charset="0"/>
              <a:cs typeface="Verdana" panose="020B0604030504040204" pitchFamily="34" charset="0"/>
            </a:rPr>
            <a:t>Inspirator</a:t>
          </a:r>
        </a:p>
      </dgm:t>
    </dgm:pt>
    <dgm:pt modelId="{1E3414C6-95A8-499C-A2E0-F60582E69E83}" type="parTrans" cxnId="{D52E3CF4-5CF8-40E6-8085-A8E0597B47FE}">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F8EFC852-A2DA-4C42-9EEA-E420888F92E4}" type="sibTrans" cxnId="{D52E3CF4-5CF8-40E6-8085-A8E0597B47FE}">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48C935BA-3ED7-4B43-BD6C-7EDCF9E07B9E}">
      <dgm:prSet custT="1"/>
      <dgm:spPr>
        <a:solidFill>
          <a:srgbClr val="0EA02D"/>
        </a:solidFill>
      </dgm:spPr>
      <dgm:t>
        <a:bodyPr/>
        <a:lstStyle/>
        <a:p>
          <a:r>
            <a:rPr lang="nl-NL" sz="2400">
              <a:latin typeface="Verdana" panose="020B0604030504040204" pitchFamily="34" charset="0"/>
              <a:ea typeface="Verdana" panose="020B0604030504040204" pitchFamily="34" charset="0"/>
              <a:cs typeface="Verdana" panose="020B0604030504040204" pitchFamily="34" charset="0"/>
            </a:rPr>
            <a:t>Aanspreek punt</a:t>
          </a:r>
        </a:p>
      </dgm:t>
    </dgm:pt>
    <dgm:pt modelId="{B1E5EE8C-8A83-4F76-9207-1945122EDB08}" type="parTrans" cxnId="{C2768146-2E83-4A3D-BDDB-CE062D2DA93E}">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E5995D5D-05B8-4FA3-AB5D-C14E4C787F8C}" type="sibTrans" cxnId="{C2768146-2E83-4A3D-BDDB-CE062D2DA93E}">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4BE06F90-C316-4471-ADB2-B3B4B7D2D44B}">
      <dgm:prSet custT="1"/>
      <dgm:spPr>
        <a:solidFill>
          <a:srgbClr val="0EA02D"/>
        </a:solidFill>
      </dgm:spPr>
      <dgm:t>
        <a:bodyPr/>
        <a:lstStyle/>
        <a:p>
          <a:r>
            <a:rPr lang="nl-NL" sz="2400" dirty="0">
              <a:latin typeface="Verdana" panose="020B0604030504040204" pitchFamily="34" charset="0"/>
              <a:ea typeface="Verdana" panose="020B0604030504040204" pitchFamily="34" charset="0"/>
              <a:cs typeface="Verdana" panose="020B0604030504040204" pitchFamily="34" charset="0"/>
            </a:rPr>
            <a:t>Contact persoon voor de manager</a:t>
          </a:r>
        </a:p>
      </dgm:t>
    </dgm:pt>
    <dgm:pt modelId="{20502422-8C91-4B10-BEA0-8BE23DFE7362}" type="parTrans" cxnId="{4CE67D7D-D02B-4AD1-834E-DE9A6A73072D}">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9CEA15BF-83DB-4F61-86A2-30FAA3AE6E9F}" type="sibTrans" cxnId="{4CE67D7D-D02B-4AD1-834E-DE9A6A73072D}">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588FB7F2-52A9-43A6-A07A-8BA7FC391CE5}">
      <dgm:prSet custT="1"/>
      <dgm:spPr>
        <a:solidFill>
          <a:srgbClr val="0EA02D"/>
        </a:solidFill>
      </dgm:spPr>
      <dgm:t>
        <a:bodyPr/>
        <a:lstStyle/>
        <a:p>
          <a:r>
            <a:rPr lang="nl-NL" sz="2400" dirty="0">
              <a:latin typeface="Verdana" panose="020B0604030504040204" pitchFamily="34" charset="0"/>
              <a:ea typeface="Verdana" panose="020B0604030504040204" pitchFamily="34" charset="0"/>
              <a:cs typeface="Verdana" panose="020B0604030504040204" pitchFamily="34" charset="0"/>
            </a:rPr>
            <a:t>Oog voor balans </a:t>
          </a:r>
        </a:p>
      </dgm:t>
    </dgm:pt>
    <dgm:pt modelId="{8E034FAC-B193-432F-A90B-6054CE0AFBB4}" type="parTrans" cxnId="{63DE4744-D089-4695-85C3-C7A35354D41D}">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522075CA-C72C-4574-B835-4EB5F3A54900}" type="sibTrans" cxnId="{63DE4744-D089-4695-85C3-C7A35354D41D}">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E6273603-ABB6-4293-A64F-EDC2E5770354}">
      <dgm:prSet custT="1"/>
      <dgm:spPr>
        <a:solidFill>
          <a:srgbClr val="13A438"/>
        </a:solidFill>
      </dgm:spPr>
      <dgm:t>
        <a:bodyPr/>
        <a:lstStyle/>
        <a:p>
          <a:r>
            <a:rPr lang="nl-NL" sz="2400">
              <a:latin typeface="Verdana" panose="020B0604030504040204" pitchFamily="34" charset="0"/>
              <a:ea typeface="Verdana" panose="020B0604030504040204" pitchFamily="34" charset="0"/>
              <a:cs typeface="Verdana" panose="020B0604030504040204" pitchFamily="34" charset="0"/>
            </a:rPr>
            <a:t>Verbinder</a:t>
          </a:r>
        </a:p>
      </dgm:t>
    </dgm:pt>
    <dgm:pt modelId="{78CCFC12-ADD2-468F-BC5B-EA8084BD0733}" type="parTrans" cxnId="{EF09FE5B-6B0C-4AF6-84B6-2D43DAD2E5AE}">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CA917A9B-A996-4ED2-B020-A5268DD611B7}" type="sibTrans" cxnId="{EF09FE5B-6B0C-4AF6-84B6-2D43DAD2E5AE}">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37A9F144-12B6-4EFC-AE3D-32FF095B509B}">
      <dgm:prSet custT="1"/>
      <dgm:spPr>
        <a:solidFill>
          <a:srgbClr val="13A438"/>
        </a:solidFill>
      </dgm:spPr>
      <dgm:t>
        <a:bodyPr/>
        <a:lstStyle/>
        <a:p>
          <a:r>
            <a:rPr lang="nl-NL" sz="2800" dirty="0">
              <a:latin typeface="Verdana" panose="020B0604030504040204" pitchFamily="34" charset="0"/>
              <a:ea typeface="Verdana" panose="020B0604030504040204" pitchFamily="34" charset="0"/>
              <a:cs typeface="Verdana" panose="020B0604030504040204" pitchFamily="34" charset="0"/>
            </a:rPr>
            <a:t>Planning teamsessies</a:t>
          </a:r>
        </a:p>
      </dgm:t>
    </dgm:pt>
    <dgm:pt modelId="{6CEB491A-3BAB-43A4-B1CC-7BACFE7A0CED}" type="parTrans" cxnId="{BA2A6B40-CA42-4FB1-8877-D40AE78B51BC}">
      <dgm:prSet custT="1"/>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3BEF6794-55E1-413E-8AA2-75EA35819DF1}" type="sibTrans" cxnId="{BA2A6B40-CA42-4FB1-8877-D40AE78B51BC}">
      <dgm:prSet/>
      <dgm:spPr/>
      <dgm:t>
        <a:bodyPr/>
        <a:lstStyle/>
        <a:p>
          <a:endParaRPr lang="nl-NL" sz="2800">
            <a:latin typeface="Verdana" panose="020B0604030504040204" pitchFamily="34" charset="0"/>
            <a:ea typeface="Verdana" panose="020B0604030504040204" pitchFamily="34" charset="0"/>
            <a:cs typeface="Verdana" panose="020B0604030504040204" pitchFamily="34" charset="0"/>
          </a:endParaRPr>
        </a:p>
      </dgm:t>
    </dgm:pt>
    <dgm:pt modelId="{D29B4C56-B369-4B3B-8DC8-2C11213FC863}">
      <dgm:prSet custT="1"/>
      <dgm:spPr>
        <a:solidFill>
          <a:srgbClr val="13A438"/>
        </a:solidFill>
      </dgm:spPr>
      <dgm:t>
        <a:bodyPr/>
        <a:lstStyle/>
        <a:p>
          <a:r>
            <a:rPr lang="nl-NL" sz="2800">
              <a:latin typeface="Verdana" panose="020B0604030504040204" pitchFamily="34" charset="0"/>
              <a:ea typeface="Verdana" panose="020B0604030504040204" pitchFamily="34" charset="0"/>
              <a:cs typeface="Verdana" panose="020B0604030504040204" pitchFamily="34" charset="0"/>
            </a:rPr>
            <a:t>Initiatief nemer</a:t>
          </a:r>
        </a:p>
      </dgm:t>
    </dgm:pt>
    <dgm:pt modelId="{F98B247F-AC8E-4535-9655-635CF5EDA3B6}" type="parTrans" cxnId="{DDE5260C-6CBF-4AB5-BFB6-9183F87ED079}">
      <dgm:prSet/>
      <dgm:spPr/>
      <dgm:t>
        <a:bodyPr/>
        <a:lstStyle/>
        <a:p>
          <a:endParaRPr lang="nl-NL"/>
        </a:p>
      </dgm:t>
    </dgm:pt>
    <dgm:pt modelId="{0C3CF4E4-28FA-4F68-9CC1-4BB94C7C62AA}" type="sibTrans" cxnId="{DDE5260C-6CBF-4AB5-BFB6-9183F87ED079}">
      <dgm:prSet/>
      <dgm:spPr/>
      <dgm:t>
        <a:bodyPr/>
        <a:lstStyle/>
        <a:p>
          <a:endParaRPr lang="nl-NL"/>
        </a:p>
      </dgm:t>
    </dgm:pt>
    <dgm:pt modelId="{36D4C257-A777-4DE4-B9AF-EAC7D42A1F9C}" type="pres">
      <dgm:prSet presAssocID="{CA64E6D9-DAE8-4606-94E8-5DA8969A388E}" presName="cycle" presStyleCnt="0">
        <dgm:presLayoutVars>
          <dgm:chMax val="1"/>
          <dgm:dir/>
          <dgm:animLvl val="ctr"/>
          <dgm:resizeHandles val="exact"/>
        </dgm:presLayoutVars>
      </dgm:prSet>
      <dgm:spPr/>
    </dgm:pt>
    <dgm:pt modelId="{F9033EEF-0D90-45B0-A358-174338EB4CD3}" type="pres">
      <dgm:prSet presAssocID="{027B795D-2BF8-4484-AA2E-C01097320A10}" presName="centerShape" presStyleLbl="node0" presStyleIdx="0" presStyleCnt="1" custScaleX="155040" custScaleY="165799"/>
      <dgm:spPr/>
    </dgm:pt>
    <dgm:pt modelId="{9FF64D9F-3BE6-437C-8BBB-EDA715461EB3}" type="pres">
      <dgm:prSet presAssocID="{70DB91BE-98CE-4741-A6CC-2FCF9A0C24CD}" presName="Name9" presStyleLbl="parChTrans1D2" presStyleIdx="0" presStyleCnt="10"/>
      <dgm:spPr/>
    </dgm:pt>
    <dgm:pt modelId="{7814A9A0-A9FF-49B4-A064-D51531F170AC}" type="pres">
      <dgm:prSet presAssocID="{70DB91BE-98CE-4741-A6CC-2FCF9A0C24CD}" presName="connTx" presStyleLbl="parChTrans1D2" presStyleIdx="0" presStyleCnt="10"/>
      <dgm:spPr/>
    </dgm:pt>
    <dgm:pt modelId="{3DA90002-0949-47B6-95F4-F925AC96635E}" type="pres">
      <dgm:prSet presAssocID="{95CBB817-494E-4380-BBD7-6B9F9B861051}" presName="node" presStyleLbl="node1" presStyleIdx="0" presStyleCnt="10" custScaleX="126424" custScaleY="130779">
        <dgm:presLayoutVars>
          <dgm:bulletEnabled val="1"/>
        </dgm:presLayoutVars>
      </dgm:prSet>
      <dgm:spPr/>
    </dgm:pt>
    <dgm:pt modelId="{20A587F1-B5F9-4630-92D7-79B38A38E02B}" type="pres">
      <dgm:prSet presAssocID="{D0F26812-114B-43F6-9243-AF163C7A857A}" presName="Name9" presStyleLbl="parChTrans1D2" presStyleIdx="1" presStyleCnt="10"/>
      <dgm:spPr/>
    </dgm:pt>
    <dgm:pt modelId="{CC712B14-B095-42C9-8933-95C882B9EEDE}" type="pres">
      <dgm:prSet presAssocID="{D0F26812-114B-43F6-9243-AF163C7A857A}" presName="connTx" presStyleLbl="parChTrans1D2" presStyleIdx="1" presStyleCnt="10"/>
      <dgm:spPr/>
    </dgm:pt>
    <dgm:pt modelId="{AA801DD1-77D9-49A6-BFB1-4DE3B4776ED4}" type="pres">
      <dgm:prSet presAssocID="{E69D54A7-68B7-488F-88AB-660A8AF23886}" presName="node" presStyleLbl="node1" presStyleIdx="1" presStyleCnt="10" custScaleX="126424" custScaleY="130779">
        <dgm:presLayoutVars>
          <dgm:bulletEnabled val="1"/>
        </dgm:presLayoutVars>
      </dgm:prSet>
      <dgm:spPr/>
    </dgm:pt>
    <dgm:pt modelId="{FD5E0D63-A01A-4BAF-B207-9CC50EFE5F71}" type="pres">
      <dgm:prSet presAssocID="{20502422-8C91-4B10-BEA0-8BE23DFE7362}" presName="Name9" presStyleLbl="parChTrans1D2" presStyleIdx="2" presStyleCnt="10"/>
      <dgm:spPr/>
    </dgm:pt>
    <dgm:pt modelId="{D92AC0B8-CC1C-432C-A3AF-B3960215C6E8}" type="pres">
      <dgm:prSet presAssocID="{20502422-8C91-4B10-BEA0-8BE23DFE7362}" presName="connTx" presStyleLbl="parChTrans1D2" presStyleIdx="2" presStyleCnt="10"/>
      <dgm:spPr/>
    </dgm:pt>
    <dgm:pt modelId="{A696CC22-D27B-426D-8671-A3931F53DF39}" type="pres">
      <dgm:prSet presAssocID="{4BE06F90-C316-4471-ADB2-B3B4B7D2D44B}" presName="node" presStyleLbl="node1" presStyleIdx="2" presStyleCnt="10" custScaleX="126424" custScaleY="130779">
        <dgm:presLayoutVars>
          <dgm:bulletEnabled val="1"/>
        </dgm:presLayoutVars>
      </dgm:prSet>
      <dgm:spPr/>
    </dgm:pt>
    <dgm:pt modelId="{D2F6BB93-8D47-4437-8151-CE2692E0D67A}" type="pres">
      <dgm:prSet presAssocID="{B1E5EE8C-8A83-4F76-9207-1945122EDB08}" presName="Name9" presStyleLbl="parChTrans1D2" presStyleIdx="3" presStyleCnt="10"/>
      <dgm:spPr/>
    </dgm:pt>
    <dgm:pt modelId="{34F028E3-79C0-4EDA-AC6B-24988281F899}" type="pres">
      <dgm:prSet presAssocID="{B1E5EE8C-8A83-4F76-9207-1945122EDB08}" presName="connTx" presStyleLbl="parChTrans1D2" presStyleIdx="3" presStyleCnt="10"/>
      <dgm:spPr/>
    </dgm:pt>
    <dgm:pt modelId="{CA21EE39-AB71-48A2-B5D3-24A3350CF4AA}" type="pres">
      <dgm:prSet presAssocID="{48C935BA-3ED7-4B43-BD6C-7EDCF9E07B9E}" presName="node" presStyleLbl="node1" presStyleIdx="3" presStyleCnt="10" custScaleX="138816" custScaleY="130779">
        <dgm:presLayoutVars>
          <dgm:bulletEnabled val="1"/>
        </dgm:presLayoutVars>
      </dgm:prSet>
      <dgm:spPr/>
    </dgm:pt>
    <dgm:pt modelId="{7D169875-86BE-4105-A328-C8C408D8EFE4}" type="pres">
      <dgm:prSet presAssocID="{8E034FAC-B193-432F-A90B-6054CE0AFBB4}" presName="Name9" presStyleLbl="parChTrans1D2" presStyleIdx="4" presStyleCnt="10"/>
      <dgm:spPr/>
    </dgm:pt>
    <dgm:pt modelId="{09BAB181-F56F-4CAD-A462-D6E6D66B9D5A}" type="pres">
      <dgm:prSet presAssocID="{8E034FAC-B193-432F-A90B-6054CE0AFBB4}" presName="connTx" presStyleLbl="parChTrans1D2" presStyleIdx="4" presStyleCnt="10"/>
      <dgm:spPr/>
    </dgm:pt>
    <dgm:pt modelId="{B1DA1991-CCB8-4D4D-BC7B-E6547EDCD2C7}" type="pres">
      <dgm:prSet presAssocID="{588FB7F2-52A9-43A6-A07A-8BA7FC391CE5}" presName="node" presStyleLbl="node1" presStyleIdx="4" presStyleCnt="10" custScaleX="133204" custScaleY="130779">
        <dgm:presLayoutVars>
          <dgm:bulletEnabled val="1"/>
        </dgm:presLayoutVars>
      </dgm:prSet>
      <dgm:spPr/>
    </dgm:pt>
    <dgm:pt modelId="{D63A5870-A75B-4F3B-A93C-17983D7E767E}" type="pres">
      <dgm:prSet presAssocID="{0F4B0B2C-1FF0-4C27-A19C-E6C584CE4183}" presName="Name9" presStyleLbl="parChTrans1D2" presStyleIdx="5" presStyleCnt="10"/>
      <dgm:spPr/>
    </dgm:pt>
    <dgm:pt modelId="{B5CD84F8-03DC-4620-84CF-7A8340A5985B}" type="pres">
      <dgm:prSet presAssocID="{0F4B0B2C-1FF0-4C27-A19C-E6C584CE4183}" presName="connTx" presStyleLbl="parChTrans1D2" presStyleIdx="5" presStyleCnt="10"/>
      <dgm:spPr/>
    </dgm:pt>
    <dgm:pt modelId="{A1F33563-6388-453C-BAFC-C5C7F7DF8A39}" type="pres">
      <dgm:prSet presAssocID="{758C2104-2EBF-4EA8-BF6B-2DB353F3ECAB}" presName="node" presStyleLbl="node1" presStyleIdx="5" presStyleCnt="10" custScaleX="126424" custScaleY="130779">
        <dgm:presLayoutVars>
          <dgm:bulletEnabled val="1"/>
        </dgm:presLayoutVars>
      </dgm:prSet>
      <dgm:spPr/>
    </dgm:pt>
    <dgm:pt modelId="{BF6314EE-684E-4267-AD8B-E72D8855803F}" type="pres">
      <dgm:prSet presAssocID="{1E3414C6-95A8-499C-A2E0-F60582E69E83}" presName="Name9" presStyleLbl="parChTrans1D2" presStyleIdx="6" presStyleCnt="10"/>
      <dgm:spPr/>
    </dgm:pt>
    <dgm:pt modelId="{9B9030F6-3C45-462E-B9C7-355BCDF88A65}" type="pres">
      <dgm:prSet presAssocID="{1E3414C6-95A8-499C-A2E0-F60582E69E83}" presName="connTx" presStyleLbl="parChTrans1D2" presStyleIdx="6" presStyleCnt="10"/>
      <dgm:spPr/>
    </dgm:pt>
    <dgm:pt modelId="{37284FE0-73A2-4FD9-A95C-6263FE71A318}" type="pres">
      <dgm:prSet presAssocID="{EA298D1F-BB7A-4670-830A-C49AC6FEBF94}" presName="node" presStyleLbl="node1" presStyleIdx="6" presStyleCnt="10" custScaleX="126424" custScaleY="130779">
        <dgm:presLayoutVars>
          <dgm:bulletEnabled val="1"/>
        </dgm:presLayoutVars>
      </dgm:prSet>
      <dgm:spPr/>
    </dgm:pt>
    <dgm:pt modelId="{B1C8A44F-2DBC-422E-9ED2-A1A67650F995}" type="pres">
      <dgm:prSet presAssocID="{78CCFC12-ADD2-468F-BC5B-EA8084BD0733}" presName="Name9" presStyleLbl="parChTrans1D2" presStyleIdx="7" presStyleCnt="10"/>
      <dgm:spPr/>
    </dgm:pt>
    <dgm:pt modelId="{BF99A19C-4C6A-47AB-AEAF-A12184B0F813}" type="pres">
      <dgm:prSet presAssocID="{78CCFC12-ADD2-468F-BC5B-EA8084BD0733}" presName="connTx" presStyleLbl="parChTrans1D2" presStyleIdx="7" presStyleCnt="10"/>
      <dgm:spPr/>
    </dgm:pt>
    <dgm:pt modelId="{7E04CE22-CCE2-4D29-864E-AB87D6190B60}" type="pres">
      <dgm:prSet presAssocID="{E6273603-ABB6-4293-A64F-EDC2E5770354}" presName="node" presStyleLbl="node1" presStyleIdx="7" presStyleCnt="10" custScaleX="126424" custScaleY="130779">
        <dgm:presLayoutVars>
          <dgm:bulletEnabled val="1"/>
        </dgm:presLayoutVars>
      </dgm:prSet>
      <dgm:spPr/>
    </dgm:pt>
    <dgm:pt modelId="{3F8CF525-E37C-4EDA-B15C-065454C8EEE7}" type="pres">
      <dgm:prSet presAssocID="{6CEB491A-3BAB-43A4-B1CC-7BACFE7A0CED}" presName="Name9" presStyleLbl="parChTrans1D2" presStyleIdx="8" presStyleCnt="10"/>
      <dgm:spPr/>
    </dgm:pt>
    <dgm:pt modelId="{6CFCF096-0165-451B-8CD1-963F16EAC1D9}" type="pres">
      <dgm:prSet presAssocID="{6CEB491A-3BAB-43A4-B1CC-7BACFE7A0CED}" presName="connTx" presStyleLbl="parChTrans1D2" presStyleIdx="8" presStyleCnt="10"/>
      <dgm:spPr/>
    </dgm:pt>
    <dgm:pt modelId="{7BBECE2A-1056-48DA-A73D-043EB2723B50}" type="pres">
      <dgm:prSet presAssocID="{37A9F144-12B6-4EFC-AE3D-32FF095B509B}" presName="node" presStyleLbl="node1" presStyleIdx="8" presStyleCnt="10" custScaleX="126424" custScaleY="130779">
        <dgm:presLayoutVars>
          <dgm:bulletEnabled val="1"/>
        </dgm:presLayoutVars>
      </dgm:prSet>
      <dgm:spPr/>
    </dgm:pt>
    <dgm:pt modelId="{B2DB107A-5CF3-4254-8CCE-557C699E239B}" type="pres">
      <dgm:prSet presAssocID="{F98B247F-AC8E-4535-9655-635CF5EDA3B6}" presName="Name9" presStyleLbl="parChTrans1D2" presStyleIdx="9" presStyleCnt="10"/>
      <dgm:spPr/>
    </dgm:pt>
    <dgm:pt modelId="{80204B41-CBA2-442C-BD06-6B68B7751A7C}" type="pres">
      <dgm:prSet presAssocID="{F98B247F-AC8E-4535-9655-635CF5EDA3B6}" presName="connTx" presStyleLbl="parChTrans1D2" presStyleIdx="9" presStyleCnt="10"/>
      <dgm:spPr/>
    </dgm:pt>
    <dgm:pt modelId="{B6A4BF94-03AB-4252-A74B-16341454CA6D}" type="pres">
      <dgm:prSet presAssocID="{D29B4C56-B369-4B3B-8DC8-2C11213FC863}" presName="node" presStyleLbl="node1" presStyleIdx="9" presStyleCnt="10" custScaleX="120215" custScaleY="122717">
        <dgm:presLayoutVars>
          <dgm:bulletEnabled val="1"/>
        </dgm:presLayoutVars>
      </dgm:prSet>
      <dgm:spPr/>
    </dgm:pt>
  </dgm:ptLst>
  <dgm:cxnLst>
    <dgm:cxn modelId="{95901E01-D9D3-45B4-AD2F-7ADC35950FB6}" type="presOf" srcId="{F98B247F-AC8E-4535-9655-635CF5EDA3B6}" destId="{80204B41-CBA2-442C-BD06-6B68B7751A7C}" srcOrd="1" destOrd="0" presId="urn:microsoft.com/office/officeart/2005/8/layout/radial1"/>
    <dgm:cxn modelId="{0250180B-E6D2-4153-8D95-4818B69FD945}" type="presOf" srcId="{8E034FAC-B193-432F-A90B-6054CE0AFBB4}" destId="{7D169875-86BE-4105-A328-C8C408D8EFE4}" srcOrd="0" destOrd="0" presId="urn:microsoft.com/office/officeart/2005/8/layout/radial1"/>
    <dgm:cxn modelId="{DDE5260C-6CBF-4AB5-BFB6-9183F87ED079}" srcId="{027B795D-2BF8-4484-AA2E-C01097320A10}" destId="{D29B4C56-B369-4B3B-8DC8-2C11213FC863}" srcOrd="9" destOrd="0" parTransId="{F98B247F-AC8E-4535-9655-635CF5EDA3B6}" sibTransId="{0C3CF4E4-28FA-4F68-9CC1-4BB94C7C62AA}"/>
    <dgm:cxn modelId="{D3245A10-BEA2-43BE-B91F-66CD026D2F1D}" type="presOf" srcId="{E69D54A7-68B7-488F-88AB-660A8AF23886}" destId="{AA801DD1-77D9-49A6-BFB1-4DE3B4776ED4}" srcOrd="0" destOrd="0" presId="urn:microsoft.com/office/officeart/2005/8/layout/radial1"/>
    <dgm:cxn modelId="{2BBF8A18-41DB-4707-9BDA-D53E525C6778}" type="presOf" srcId="{758C2104-2EBF-4EA8-BF6B-2DB353F3ECAB}" destId="{A1F33563-6388-453C-BAFC-C5C7F7DF8A39}" srcOrd="0" destOrd="0" presId="urn:microsoft.com/office/officeart/2005/8/layout/radial1"/>
    <dgm:cxn modelId="{F118871C-529A-4B22-8B59-FC35282A045E}" type="presOf" srcId="{20502422-8C91-4B10-BEA0-8BE23DFE7362}" destId="{FD5E0D63-A01A-4BAF-B207-9CC50EFE5F71}" srcOrd="0" destOrd="0" presId="urn:microsoft.com/office/officeart/2005/8/layout/radial1"/>
    <dgm:cxn modelId="{49DC7D1D-9FA6-4E98-A06B-5EBFBAC649BF}" type="presOf" srcId="{1E3414C6-95A8-499C-A2E0-F60582E69E83}" destId="{9B9030F6-3C45-462E-B9C7-355BCDF88A65}" srcOrd="1" destOrd="0" presId="urn:microsoft.com/office/officeart/2005/8/layout/radial1"/>
    <dgm:cxn modelId="{677B4F1F-5F1E-4DDD-8AA5-182478501F8F}" type="presOf" srcId="{37A9F144-12B6-4EFC-AE3D-32FF095B509B}" destId="{7BBECE2A-1056-48DA-A73D-043EB2723B50}" srcOrd="0" destOrd="0" presId="urn:microsoft.com/office/officeart/2005/8/layout/radial1"/>
    <dgm:cxn modelId="{4432861F-7EC0-4E01-A2D0-7A86053C6029}" type="presOf" srcId="{70DB91BE-98CE-4741-A6CC-2FCF9A0C24CD}" destId="{9FF64D9F-3BE6-437C-8BBB-EDA715461EB3}" srcOrd="0" destOrd="0" presId="urn:microsoft.com/office/officeart/2005/8/layout/radial1"/>
    <dgm:cxn modelId="{D3830721-E0FA-45A1-8908-3EF2AF11D59C}" type="presOf" srcId="{4BE06F90-C316-4471-ADB2-B3B4B7D2D44B}" destId="{A696CC22-D27B-426D-8671-A3931F53DF39}" srcOrd="0" destOrd="0" presId="urn:microsoft.com/office/officeart/2005/8/layout/radial1"/>
    <dgm:cxn modelId="{D3305723-4CC0-4221-8DA5-5F741D9F0171}" type="presOf" srcId="{48C935BA-3ED7-4B43-BD6C-7EDCF9E07B9E}" destId="{CA21EE39-AB71-48A2-B5D3-24A3350CF4AA}" srcOrd="0" destOrd="0" presId="urn:microsoft.com/office/officeart/2005/8/layout/radial1"/>
    <dgm:cxn modelId="{09608928-837D-4C46-94C4-D9ACC4D80288}" type="presOf" srcId="{588FB7F2-52A9-43A6-A07A-8BA7FC391CE5}" destId="{B1DA1991-CCB8-4D4D-BC7B-E6547EDCD2C7}" srcOrd="0" destOrd="0" presId="urn:microsoft.com/office/officeart/2005/8/layout/radial1"/>
    <dgm:cxn modelId="{4049FD28-77FF-4097-A161-22B6D83CB376}" type="presOf" srcId="{78CCFC12-ADD2-468F-BC5B-EA8084BD0733}" destId="{BF99A19C-4C6A-47AB-AEAF-A12184B0F813}" srcOrd="1" destOrd="0" presId="urn:microsoft.com/office/officeart/2005/8/layout/radial1"/>
    <dgm:cxn modelId="{E096562B-F121-44A0-9E88-1F7E2034960E}" type="presOf" srcId="{20502422-8C91-4B10-BEA0-8BE23DFE7362}" destId="{D92AC0B8-CC1C-432C-A3AF-B3960215C6E8}" srcOrd="1" destOrd="0" presId="urn:microsoft.com/office/officeart/2005/8/layout/radial1"/>
    <dgm:cxn modelId="{28C78A30-5749-46CC-A161-F7F3E5E67EAD}" type="presOf" srcId="{78CCFC12-ADD2-468F-BC5B-EA8084BD0733}" destId="{B1C8A44F-2DBC-422E-9ED2-A1A67650F995}" srcOrd="0" destOrd="0" presId="urn:microsoft.com/office/officeart/2005/8/layout/radial1"/>
    <dgm:cxn modelId="{BA2A6B40-CA42-4FB1-8877-D40AE78B51BC}" srcId="{027B795D-2BF8-4484-AA2E-C01097320A10}" destId="{37A9F144-12B6-4EFC-AE3D-32FF095B509B}" srcOrd="8" destOrd="0" parTransId="{6CEB491A-3BAB-43A4-B1CC-7BACFE7A0CED}" sibTransId="{3BEF6794-55E1-413E-8AA2-75EA35819DF1}"/>
    <dgm:cxn modelId="{63DE4744-D089-4695-85C3-C7A35354D41D}" srcId="{027B795D-2BF8-4484-AA2E-C01097320A10}" destId="{588FB7F2-52A9-43A6-A07A-8BA7FC391CE5}" srcOrd="4" destOrd="0" parTransId="{8E034FAC-B193-432F-A90B-6054CE0AFBB4}" sibTransId="{522075CA-C72C-4574-B835-4EB5F3A54900}"/>
    <dgm:cxn modelId="{C2768146-2E83-4A3D-BDDB-CE062D2DA93E}" srcId="{027B795D-2BF8-4484-AA2E-C01097320A10}" destId="{48C935BA-3ED7-4B43-BD6C-7EDCF9E07B9E}" srcOrd="3" destOrd="0" parTransId="{B1E5EE8C-8A83-4F76-9207-1945122EDB08}" sibTransId="{E5995D5D-05B8-4FA3-AB5D-C14E4C787F8C}"/>
    <dgm:cxn modelId="{872B035B-EEDA-4711-A5B2-876C4A2A473D}" type="presOf" srcId="{D0F26812-114B-43F6-9243-AF163C7A857A}" destId="{20A587F1-B5F9-4630-92D7-79B38A38E02B}" srcOrd="0" destOrd="0" presId="urn:microsoft.com/office/officeart/2005/8/layout/radial1"/>
    <dgm:cxn modelId="{EF09FE5B-6B0C-4AF6-84B6-2D43DAD2E5AE}" srcId="{027B795D-2BF8-4484-AA2E-C01097320A10}" destId="{E6273603-ABB6-4293-A64F-EDC2E5770354}" srcOrd="7" destOrd="0" parTransId="{78CCFC12-ADD2-468F-BC5B-EA8084BD0733}" sibTransId="{CA917A9B-A996-4ED2-B020-A5268DD611B7}"/>
    <dgm:cxn modelId="{53C73C66-C2A7-4E58-9174-BE05791633AB}" type="presOf" srcId="{0F4B0B2C-1FF0-4C27-A19C-E6C584CE4183}" destId="{B5CD84F8-03DC-4620-84CF-7A8340A5985B}" srcOrd="1" destOrd="0" presId="urn:microsoft.com/office/officeart/2005/8/layout/radial1"/>
    <dgm:cxn modelId="{9AB01867-B7AA-449B-AFA8-617AC7B7DAC0}" srcId="{CA64E6D9-DAE8-4606-94E8-5DA8969A388E}" destId="{027B795D-2BF8-4484-AA2E-C01097320A10}" srcOrd="0" destOrd="0" parTransId="{4181FF76-3814-476F-BA01-D5A81C195BE9}" sibTransId="{6A95AF5E-ADDF-4F20-A8FB-5866B88552F9}"/>
    <dgm:cxn modelId="{1318E96D-3423-4434-AC57-7E85A5C2E6FD}" type="presOf" srcId="{95CBB817-494E-4380-BBD7-6B9F9B861051}" destId="{3DA90002-0949-47B6-95F4-F925AC96635E}" srcOrd="0" destOrd="0" presId="urn:microsoft.com/office/officeart/2005/8/layout/radial1"/>
    <dgm:cxn modelId="{CE5E5E6F-132A-44F1-8DF5-757C565D8F0B}" srcId="{027B795D-2BF8-4484-AA2E-C01097320A10}" destId="{758C2104-2EBF-4EA8-BF6B-2DB353F3ECAB}" srcOrd="5" destOrd="0" parTransId="{0F4B0B2C-1FF0-4C27-A19C-E6C584CE4183}" sibTransId="{A7354528-8C89-4607-861A-9BD1DF322819}"/>
    <dgm:cxn modelId="{6173C070-41E3-45BB-8A2D-13318ED825CF}" type="presOf" srcId="{6CEB491A-3BAB-43A4-B1CC-7BACFE7A0CED}" destId="{6CFCF096-0165-451B-8CD1-963F16EAC1D9}" srcOrd="1" destOrd="0" presId="urn:microsoft.com/office/officeart/2005/8/layout/radial1"/>
    <dgm:cxn modelId="{4BA19E7B-2E2D-493D-AA1B-D8EA58D574E3}" type="presOf" srcId="{D0F26812-114B-43F6-9243-AF163C7A857A}" destId="{CC712B14-B095-42C9-8933-95C882B9EEDE}" srcOrd="1" destOrd="0" presId="urn:microsoft.com/office/officeart/2005/8/layout/radial1"/>
    <dgm:cxn modelId="{4CE67D7D-D02B-4AD1-834E-DE9A6A73072D}" srcId="{027B795D-2BF8-4484-AA2E-C01097320A10}" destId="{4BE06F90-C316-4471-ADB2-B3B4B7D2D44B}" srcOrd="2" destOrd="0" parTransId="{20502422-8C91-4B10-BEA0-8BE23DFE7362}" sibTransId="{9CEA15BF-83DB-4F61-86A2-30FAA3AE6E9F}"/>
    <dgm:cxn modelId="{52D13C82-8DDB-470B-B9DE-76B04D383AD6}" type="presOf" srcId="{E6273603-ABB6-4293-A64F-EDC2E5770354}" destId="{7E04CE22-CCE2-4D29-864E-AB87D6190B60}" srcOrd="0" destOrd="0" presId="urn:microsoft.com/office/officeart/2005/8/layout/radial1"/>
    <dgm:cxn modelId="{9D28418B-2462-4C10-8AE2-7CD9AE04939E}" type="presOf" srcId="{6CEB491A-3BAB-43A4-B1CC-7BACFE7A0CED}" destId="{3F8CF525-E37C-4EDA-B15C-065454C8EEE7}" srcOrd="0" destOrd="0" presId="urn:microsoft.com/office/officeart/2005/8/layout/radial1"/>
    <dgm:cxn modelId="{EC57E394-2335-4156-8293-7769DFDEB237}" type="presOf" srcId="{8E034FAC-B193-432F-A90B-6054CE0AFBB4}" destId="{09BAB181-F56F-4CAD-A462-D6E6D66B9D5A}" srcOrd="1" destOrd="0" presId="urn:microsoft.com/office/officeart/2005/8/layout/radial1"/>
    <dgm:cxn modelId="{67BF99A0-E479-4287-B99E-E5FDA2C1A986}" type="presOf" srcId="{CA64E6D9-DAE8-4606-94E8-5DA8969A388E}" destId="{36D4C257-A777-4DE4-B9AF-EAC7D42A1F9C}" srcOrd="0" destOrd="0" presId="urn:microsoft.com/office/officeart/2005/8/layout/radial1"/>
    <dgm:cxn modelId="{C2BDA6A4-5A0D-4488-94BB-B16FA8ECEA4F}" type="presOf" srcId="{D29B4C56-B369-4B3B-8DC8-2C11213FC863}" destId="{B6A4BF94-03AB-4252-A74B-16341454CA6D}" srcOrd="0" destOrd="0" presId="urn:microsoft.com/office/officeart/2005/8/layout/radial1"/>
    <dgm:cxn modelId="{CB266FA6-1F86-42BF-8DA5-D33B03590E86}" type="presOf" srcId="{1E3414C6-95A8-499C-A2E0-F60582E69E83}" destId="{BF6314EE-684E-4267-AD8B-E72D8855803F}" srcOrd="0" destOrd="0" presId="urn:microsoft.com/office/officeart/2005/8/layout/radial1"/>
    <dgm:cxn modelId="{DEFEA3AF-89CB-4197-86CA-61F9D6583CB9}" type="presOf" srcId="{B1E5EE8C-8A83-4F76-9207-1945122EDB08}" destId="{D2F6BB93-8D47-4437-8151-CE2692E0D67A}" srcOrd="0" destOrd="0" presId="urn:microsoft.com/office/officeart/2005/8/layout/radial1"/>
    <dgm:cxn modelId="{18C988B5-E536-4868-AD84-65502681A285}" type="presOf" srcId="{F98B247F-AC8E-4535-9655-635CF5EDA3B6}" destId="{B2DB107A-5CF3-4254-8CCE-557C699E239B}" srcOrd="0" destOrd="0" presId="urn:microsoft.com/office/officeart/2005/8/layout/radial1"/>
    <dgm:cxn modelId="{68FBFDBB-649C-4EF4-8D7C-860BECAC2C3B}" srcId="{027B795D-2BF8-4484-AA2E-C01097320A10}" destId="{95CBB817-494E-4380-BBD7-6B9F9B861051}" srcOrd="0" destOrd="0" parTransId="{70DB91BE-98CE-4741-A6CC-2FCF9A0C24CD}" sibTransId="{6C046474-ADA6-448C-9687-8C0B0CDC8122}"/>
    <dgm:cxn modelId="{4BDC18C0-1A5B-4570-ABA2-6D68E09EF082}" srcId="{027B795D-2BF8-4484-AA2E-C01097320A10}" destId="{E69D54A7-68B7-488F-88AB-660A8AF23886}" srcOrd="1" destOrd="0" parTransId="{D0F26812-114B-43F6-9243-AF163C7A857A}" sibTransId="{10E392DA-182D-4C91-809C-405241D822BE}"/>
    <dgm:cxn modelId="{4431DACE-C424-4373-9780-51A91AA44F7D}" type="presOf" srcId="{EA298D1F-BB7A-4670-830A-C49AC6FEBF94}" destId="{37284FE0-73A2-4FD9-A95C-6263FE71A318}" srcOrd="0" destOrd="0" presId="urn:microsoft.com/office/officeart/2005/8/layout/radial1"/>
    <dgm:cxn modelId="{74A6EAD2-E73E-47A0-B648-DFA7A5FBDC5E}" type="presOf" srcId="{027B795D-2BF8-4484-AA2E-C01097320A10}" destId="{F9033EEF-0D90-45B0-A358-174338EB4CD3}" srcOrd="0" destOrd="0" presId="urn:microsoft.com/office/officeart/2005/8/layout/radial1"/>
    <dgm:cxn modelId="{A0EC93E2-95C8-4F28-AE3B-376C9925B384}" type="presOf" srcId="{B1E5EE8C-8A83-4F76-9207-1945122EDB08}" destId="{34F028E3-79C0-4EDA-AC6B-24988281F899}" srcOrd="1" destOrd="0" presId="urn:microsoft.com/office/officeart/2005/8/layout/radial1"/>
    <dgm:cxn modelId="{D52E3CF4-5CF8-40E6-8085-A8E0597B47FE}" srcId="{027B795D-2BF8-4484-AA2E-C01097320A10}" destId="{EA298D1F-BB7A-4670-830A-C49AC6FEBF94}" srcOrd="6" destOrd="0" parTransId="{1E3414C6-95A8-499C-A2E0-F60582E69E83}" sibTransId="{F8EFC852-A2DA-4C42-9EEA-E420888F92E4}"/>
    <dgm:cxn modelId="{4E8C0EF7-453D-433A-9E2F-A3A6014AA734}" type="presOf" srcId="{0F4B0B2C-1FF0-4C27-A19C-E6C584CE4183}" destId="{D63A5870-A75B-4F3B-A93C-17983D7E767E}" srcOrd="0" destOrd="0" presId="urn:microsoft.com/office/officeart/2005/8/layout/radial1"/>
    <dgm:cxn modelId="{D9AC2DFD-B3BD-482E-9E4A-A468F3F15E72}" type="presOf" srcId="{70DB91BE-98CE-4741-A6CC-2FCF9A0C24CD}" destId="{7814A9A0-A9FF-49B4-A064-D51531F170AC}" srcOrd="1" destOrd="0" presId="urn:microsoft.com/office/officeart/2005/8/layout/radial1"/>
    <dgm:cxn modelId="{D3782C01-B8D7-4C5A-AD72-65D4209449B3}" type="presParOf" srcId="{36D4C257-A777-4DE4-B9AF-EAC7D42A1F9C}" destId="{F9033EEF-0D90-45B0-A358-174338EB4CD3}" srcOrd="0" destOrd="0" presId="urn:microsoft.com/office/officeart/2005/8/layout/radial1"/>
    <dgm:cxn modelId="{73359CEA-BBAD-4035-A56A-BF68DC4C29CC}" type="presParOf" srcId="{36D4C257-A777-4DE4-B9AF-EAC7D42A1F9C}" destId="{9FF64D9F-3BE6-437C-8BBB-EDA715461EB3}" srcOrd="1" destOrd="0" presId="urn:microsoft.com/office/officeart/2005/8/layout/radial1"/>
    <dgm:cxn modelId="{A1796B9E-375E-48F8-91F2-C3F16FBEBB0C}" type="presParOf" srcId="{9FF64D9F-3BE6-437C-8BBB-EDA715461EB3}" destId="{7814A9A0-A9FF-49B4-A064-D51531F170AC}" srcOrd="0" destOrd="0" presId="urn:microsoft.com/office/officeart/2005/8/layout/radial1"/>
    <dgm:cxn modelId="{67A4C3EC-95E7-493A-B8A3-2C3622BE7403}" type="presParOf" srcId="{36D4C257-A777-4DE4-B9AF-EAC7D42A1F9C}" destId="{3DA90002-0949-47B6-95F4-F925AC96635E}" srcOrd="2" destOrd="0" presId="urn:microsoft.com/office/officeart/2005/8/layout/radial1"/>
    <dgm:cxn modelId="{81FBADEC-A01A-46C8-8DEF-BFD16333D6E0}" type="presParOf" srcId="{36D4C257-A777-4DE4-B9AF-EAC7D42A1F9C}" destId="{20A587F1-B5F9-4630-92D7-79B38A38E02B}" srcOrd="3" destOrd="0" presId="urn:microsoft.com/office/officeart/2005/8/layout/radial1"/>
    <dgm:cxn modelId="{AA876454-FFD0-449C-BB1E-CE9B9C869B44}" type="presParOf" srcId="{20A587F1-B5F9-4630-92D7-79B38A38E02B}" destId="{CC712B14-B095-42C9-8933-95C882B9EEDE}" srcOrd="0" destOrd="0" presId="urn:microsoft.com/office/officeart/2005/8/layout/radial1"/>
    <dgm:cxn modelId="{DCC75276-E062-476F-BC48-F20E405CEC48}" type="presParOf" srcId="{36D4C257-A777-4DE4-B9AF-EAC7D42A1F9C}" destId="{AA801DD1-77D9-49A6-BFB1-4DE3B4776ED4}" srcOrd="4" destOrd="0" presId="urn:microsoft.com/office/officeart/2005/8/layout/radial1"/>
    <dgm:cxn modelId="{FB91EB8F-C37B-457F-863B-0B6D595E26DF}" type="presParOf" srcId="{36D4C257-A777-4DE4-B9AF-EAC7D42A1F9C}" destId="{FD5E0D63-A01A-4BAF-B207-9CC50EFE5F71}" srcOrd="5" destOrd="0" presId="urn:microsoft.com/office/officeart/2005/8/layout/radial1"/>
    <dgm:cxn modelId="{C326862C-6DEF-45ED-B957-7FA018E76E47}" type="presParOf" srcId="{FD5E0D63-A01A-4BAF-B207-9CC50EFE5F71}" destId="{D92AC0B8-CC1C-432C-A3AF-B3960215C6E8}" srcOrd="0" destOrd="0" presId="urn:microsoft.com/office/officeart/2005/8/layout/radial1"/>
    <dgm:cxn modelId="{A3D28A6B-E148-4398-9B65-F20E6105B878}" type="presParOf" srcId="{36D4C257-A777-4DE4-B9AF-EAC7D42A1F9C}" destId="{A696CC22-D27B-426D-8671-A3931F53DF39}" srcOrd="6" destOrd="0" presId="urn:microsoft.com/office/officeart/2005/8/layout/radial1"/>
    <dgm:cxn modelId="{AB9749E4-ED6A-4467-ABF7-98B8C214B95C}" type="presParOf" srcId="{36D4C257-A777-4DE4-B9AF-EAC7D42A1F9C}" destId="{D2F6BB93-8D47-4437-8151-CE2692E0D67A}" srcOrd="7" destOrd="0" presId="urn:microsoft.com/office/officeart/2005/8/layout/radial1"/>
    <dgm:cxn modelId="{B6397B98-9C95-4282-9E80-35D4CC84F317}" type="presParOf" srcId="{D2F6BB93-8D47-4437-8151-CE2692E0D67A}" destId="{34F028E3-79C0-4EDA-AC6B-24988281F899}" srcOrd="0" destOrd="0" presId="urn:microsoft.com/office/officeart/2005/8/layout/radial1"/>
    <dgm:cxn modelId="{0561F8F3-7B9E-496D-B9BF-145FBE05F202}" type="presParOf" srcId="{36D4C257-A777-4DE4-B9AF-EAC7D42A1F9C}" destId="{CA21EE39-AB71-48A2-B5D3-24A3350CF4AA}" srcOrd="8" destOrd="0" presId="urn:microsoft.com/office/officeart/2005/8/layout/radial1"/>
    <dgm:cxn modelId="{3595F767-6AB2-4228-9E8C-444E6F5F3B72}" type="presParOf" srcId="{36D4C257-A777-4DE4-B9AF-EAC7D42A1F9C}" destId="{7D169875-86BE-4105-A328-C8C408D8EFE4}" srcOrd="9" destOrd="0" presId="urn:microsoft.com/office/officeart/2005/8/layout/radial1"/>
    <dgm:cxn modelId="{7FB87B74-00B9-4663-B2C7-80A0C2DC9935}" type="presParOf" srcId="{7D169875-86BE-4105-A328-C8C408D8EFE4}" destId="{09BAB181-F56F-4CAD-A462-D6E6D66B9D5A}" srcOrd="0" destOrd="0" presId="urn:microsoft.com/office/officeart/2005/8/layout/radial1"/>
    <dgm:cxn modelId="{EDC66D8F-2E40-43BC-9D90-396D86124DF8}" type="presParOf" srcId="{36D4C257-A777-4DE4-B9AF-EAC7D42A1F9C}" destId="{B1DA1991-CCB8-4D4D-BC7B-E6547EDCD2C7}" srcOrd="10" destOrd="0" presId="urn:microsoft.com/office/officeart/2005/8/layout/radial1"/>
    <dgm:cxn modelId="{4A2B8EB2-14DA-485A-BA51-9D595314FB37}" type="presParOf" srcId="{36D4C257-A777-4DE4-B9AF-EAC7D42A1F9C}" destId="{D63A5870-A75B-4F3B-A93C-17983D7E767E}" srcOrd="11" destOrd="0" presId="urn:microsoft.com/office/officeart/2005/8/layout/radial1"/>
    <dgm:cxn modelId="{19D4C6E1-2395-4215-8AB9-9410D552F87B}" type="presParOf" srcId="{D63A5870-A75B-4F3B-A93C-17983D7E767E}" destId="{B5CD84F8-03DC-4620-84CF-7A8340A5985B}" srcOrd="0" destOrd="0" presId="urn:microsoft.com/office/officeart/2005/8/layout/radial1"/>
    <dgm:cxn modelId="{AF579BD2-8C53-4D9D-8DDA-2D987AFF05BB}" type="presParOf" srcId="{36D4C257-A777-4DE4-B9AF-EAC7D42A1F9C}" destId="{A1F33563-6388-453C-BAFC-C5C7F7DF8A39}" srcOrd="12" destOrd="0" presId="urn:microsoft.com/office/officeart/2005/8/layout/radial1"/>
    <dgm:cxn modelId="{590F4B0A-4E22-44D5-8285-40F770FC2E44}" type="presParOf" srcId="{36D4C257-A777-4DE4-B9AF-EAC7D42A1F9C}" destId="{BF6314EE-684E-4267-AD8B-E72D8855803F}" srcOrd="13" destOrd="0" presId="urn:microsoft.com/office/officeart/2005/8/layout/radial1"/>
    <dgm:cxn modelId="{C668FA29-E700-4B02-9C65-0D3D60B19EC5}" type="presParOf" srcId="{BF6314EE-684E-4267-AD8B-E72D8855803F}" destId="{9B9030F6-3C45-462E-B9C7-355BCDF88A65}" srcOrd="0" destOrd="0" presId="urn:microsoft.com/office/officeart/2005/8/layout/radial1"/>
    <dgm:cxn modelId="{A6216751-BAAA-44C4-BC6E-95B595B1842E}" type="presParOf" srcId="{36D4C257-A777-4DE4-B9AF-EAC7D42A1F9C}" destId="{37284FE0-73A2-4FD9-A95C-6263FE71A318}" srcOrd="14" destOrd="0" presId="urn:microsoft.com/office/officeart/2005/8/layout/radial1"/>
    <dgm:cxn modelId="{E181E1C8-CB6F-49C2-AC9A-EA078E1F5167}" type="presParOf" srcId="{36D4C257-A777-4DE4-B9AF-EAC7D42A1F9C}" destId="{B1C8A44F-2DBC-422E-9ED2-A1A67650F995}" srcOrd="15" destOrd="0" presId="urn:microsoft.com/office/officeart/2005/8/layout/radial1"/>
    <dgm:cxn modelId="{0DF02D66-885E-402C-A4FB-6C9C7286515F}" type="presParOf" srcId="{B1C8A44F-2DBC-422E-9ED2-A1A67650F995}" destId="{BF99A19C-4C6A-47AB-AEAF-A12184B0F813}" srcOrd="0" destOrd="0" presId="urn:microsoft.com/office/officeart/2005/8/layout/radial1"/>
    <dgm:cxn modelId="{7EB8DEEE-7DDC-486C-97F0-9AFC900E94CE}" type="presParOf" srcId="{36D4C257-A777-4DE4-B9AF-EAC7D42A1F9C}" destId="{7E04CE22-CCE2-4D29-864E-AB87D6190B60}" srcOrd="16" destOrd="0" presId="urn:microsoft.com/office/officeart/2005/8/layout/radial1"/>
    <dgm:cxn modelId="{96A5BC16-503C-4240-9ACF-8EB832F33F8C}" type="presParOf" srcId="{36D4C257-A777-4DE4-B9AF-EAC7D42A1F9C}" destId="{3F8CF525-E37C-4EDA-B15C-065454C8EEE7}" srcOrd="17" destOrd="0" presId="urn:microsoft.com/office/officeart/2005/8/layout/radial1"/>
    <dgm:cxn modelId="{02982FC9-C4AB-4973-B175-01485D5E8CBD}" type="presParOf" srcId="{3F8CF525-E37C-4EDA-B15C-065454C8EEE7}" destId="{6CFCF096-0165-451B-8CD1-963F16EAC1D9}" srcOrd="0" destOrd="0" presId="urn:microsoft.com/office/officeart/2005/8/layout/radial1"/>
    <dgm:cxn modelId="{63D5320A-C628-46A2-8D3B-62F908FBD7AB}" type="presParOf" srcId="{36D4C257-A777-4DE4-B9AF-EAC7D42A1F9C}" destId="{7BBECE2A-1056-48DA-A73D-043EB2723B50}" srcOrd="18" destOrd="0" presId="urn:microsoft.com/office/officeart/2005/8/layout/radial1"/>
    <dgm:cxn modelId="{92B6F16E-9548-4B33-930E-A39B945B0B94}" type="presParOf" srcId="{36D4C257-A777-4DE4-B9AF-EAC7D42A1F9C}" destId="{B2DB107A-5CF3-4254-8CCE-557C699E239B}" srcOrd="19" destOrd="0" presId="urn:microsoft.com/office/officeart/2005/8/layout/radial1"/>
    <dgm:cxn modelId="{A1144FEF-1D9E-49C6-923F-0FF02741E911}" type="presParOf" srcId="{B2DB107A-5CF3-4254-8CCE-557C699E239B}" destId="{80204B41-CBA2-442C-BD06-6B68B7751A7C}" srcOrd="0" destOrd="0" presId="urn:microsoft.com/office/officeart/2005/8/layout/radial1"/>
    <dgm:cxn modelId="{84F30D84-0BAD-4E17-A91D-8D76E7415F70}" type="presParOf" srcId="{36D4C257-A777-4DE4-B9AF-EAC7D42A1F9C}" destId="{B6A4BF94-03AB-4252-A74B-16341454CA6D}" srcOrd="2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33EEF-0D90-45B0-A358-174338EB4CD3}">
      <dsp:nvSpPr>
        <dsp:cNvPr id="0" name=""/>
        <dsp:cNvSpPr/>
      </dsp:nvSpPr>
      <dsp:spPr>
        <a:xfrm>
          <a:off x="5638132" y="3404384"/>
          <a:ext cx="2932154" cy="3135631"/>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nl-NL" sz="5400" b="1" kern="1200" err="1">
              <a:latin typeface="Verdana" panose="020B0604030504040204" pitchFamily="34" charset="0"/>
              <a:ea typeface="Verdana" panose="020B0604030504040204" pitchFamily="34" charset="0"/>
              <a:cs typeface="Verdana" panose="020B0604030504040204" pitchFamily="34" charset="0"/>
            </a:rPr>
            <a:t>Vifa</a:t>
          </a:r>
          <a:endParaRPr lang="nl-NL" sz="5400" b="1" kern="1200">
            <a:latin typeface="Verdana" panose="020B0604030504040204" pitchFamily="34" charset="0"/>
            <a:ea typeface="Verdana" panose="020B0604030504040204" pitchFamily="34" charset="0"/>
            <a:cs typeface="Verdana" panose="020B0604030504040204" pitchFamily="34" charset="0"/>
          </a:endParaRPr>
        </a:p>
      </dsp:txBody>
      <dsp:txXfrm>
        <a:off x="6067536" y="3863587"/>
        <a:ext cx="2073346" cy="2217225"/>
      </dsp:txXfrm>
    </dsp:sp>
    <dsp:sp modelId="{9FF64D9F-3BE6-437C-8BBB-EDA715461EB3}">
      <dsp:nvSpPr>
        <dsp:cNvPr id="0" name=""/>
        <dsp:cNvSpPr/>
      </dsp:nvSpPr>
      <dsp:spPr>
        <a:xfrm rot="16200000">
          <a:off x="6514935" y="2803229"/>
          <a:ext cx="1178547" cy="23763"/>
        </a:xfrm>
        <a:custGeom>
          <a:avLst/>
          <a:gdLst/>
          <a:ahLst/>
          <a:cxnLst/>
          <a:rect l="0" t="0" r="0" b="0"/>
          <a:pathLst>
            <a:path>
              <a:moveTo>
                <a:pt x="0" y="11881"/>
              </a:moveTo>
              <a:lnTo>
                <a:pt x="1178547"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a:off x="7074746" y="2785647"/>
        <a:ext cx="58927" cy="58927"/>
      </dsp:txXfrm>
    </dsp:sp>
    <dsp:sp modelId="{3DA90002-0949-47B6-95F4-F925AC96635E}">
      <dsp:nvSpPr>
        <dsp:cNvPr id="0" name=""/>
        <dsp:cNvSpPr/>
      </dsp:nvSpPr>
      <dsp:spPr>
        <a:xfrm>
          <a:off x="5908728" y="-247487"/>
          <a:ext cx="2390961" cy="2473324"/>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Verdana" panose="020B0604030504040204" pitchFamily="34" charset="0"/>
              <a:ea typeface="Verdana" panose="020B0604030504040204" pitchFamily="34" charset="0"/>
              <a:cs typeface="Verdana" panose="020B0604030504040204" pitchFamily="34" charset="0"/>
            </a:rPr>
            <a:t>Houdt</a:t>
          </a:r>
          <a:r>
            <a:rPr lang="nl-NL" sz="2400" kern="1200" baseline="0" dirty="0">
              <a:latin typeface="Verdana" panose="020B0604030504040204" pitchFamily="34" charset="0"/>
              <a:ea typeface="Verdana" panose="020B0604030504040204" pitchFamily="34" charset="0"/>
              <a:cs typeface="Verdana" panose="020B0604030504040204" pitchFamily="34" charset="0"/>
            </a:rPr>
            <a:t> contact met de </a:t>
          </a:r>
          <a:r>
            <a:rPr lang="nl-NL" sz="2400" kern="1200" baseline="0" dirty="0" err="1">
              <a:latin typeface="Verdana" panose="020B0604030504040204" pitchFamily="34" charset="0"/>
              <a:ea typeface="Verdana" panose="020B0604030504040204" pitchFamily="34" charset="0"/>
              <a:cs typeface="Verdana" panose="020B0604030504040204" pitchFamily="34" charset="0"/>
            </a:rPr>
            <a:t>facilitatir</a:t>
          </a:r>
          <a:endParaRPr lang="nl-NL" sz="2400" kern="1200" dirty="0">
            <a:latin typeface="Verdana" panose="020B0604030504040204" pitchFamily="34" charset="0"/>
            <a:ea typeface="Verdana" panose="020B0604030504040204" pitchFamily="34" charset="0"/>
            <a:cs typeface="Verdana" panose="020B0604030504040204" pitchFamily="34" charset="0"/>
          </a:endParaRPr>
        </a:p>
      </dsp:txBody>
      <dsp:txXfrm>
        <a:off x="6258876" y="114723"/>
        <a:ext cx="1690665" cy="1748904"/>
      </dsp:txXfrm>
    </dsp:sp>
    <dsp:sp modelId="{20A587F1-B5F9-4630-92D7-79B38A38E02B}">
      <dsp:nvSpPr>
        <dsp:cNvPr id="0" name=""/>
        <dsp:cNvSpPr/>
      </dsp:nvSpPr>
      <dsp:spPr>
        <a:xfrm rot="18360000">
          <a:off x="7750037" y="3224418"/>
          <a:ext cx="1230756" cy="23763"/>
        </a:xfrm>
        <a:custGeom>
          <a:avLst/>
          <a:gdLst/>
          <a:ahLst/>
          <a:cxnLst/>
          <a:rect l="0" t="0" r="0" b="0"/>
          <a:pathLst>
            <a:path>
              <a:moveTo>
                <a:pt x="0" y="11881"/>
              </a:moveTo>
              <a:lnTo>
                <a:pt x="1230756"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a:off x="8334646" y="3205531"/>
        <a:ext cx="61537" cy="61537"/>
      </dsp:txXfrm>
    </dsp:sp>
    <dsp:sp modelId="{AA801DD1-77D9-49A6-BFB1-4DE3B4776ED4}">
      <dsp:nvSpPr>
        <dsp:cNvPr id="0" name=""/>
        <dsp:cNvSpPr/>
      </dsp:nvSpPr>
      <dsp:spPr>
        <a:xfrm>
          <a:off x="8249892" y="513202"/>
          <a:ext cx="2390961" cy="2473324"/>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a:latin typeface="Verdana" panose="020B0604030504040204" pitchFamily="34" charset="0"/>
              <a:ea typeface="Verdana" panose="020B0604030504040204" pitchFamily="34" charset="0"/>
              <a:cs typeface="Verdana" panose="020B0604030504040204" pitchFamily="34" charset="0"/>
            </a:rPr>
            <a:t>Goede voorbeeld</a:t>
          </a:r>
        </a:p>
      </dsp:txBody>
      <dsp:txXfrm>
        <a:off x="8600040" y="875412"/>
        <a:ext cx="1690665" cy="1748904"/>
      </dsp:txXfrm>
    </dsp:sp>
    <dsp:sp modelId="{FD5E0D63-A01A-4BAF-B207-9CC50EFE5F71}">
      <dsp:nvSpPr>
        <dsp:cNvPr id="0" name=""/>
        <dsp:cNvSpPr/>
      </dsp:nvSpPr>
      <dsp:spPr>
        <a:xfrm rot="20520000">
          <a:off x="8474938" y="4302307"/>
          <a:ext cx="1308842" cy="23763"/>
        </a:xfrm>
        <a:custGeom>
          <a:avLst/>
          <a:gdLst/>
          <a:ahLst/>
          <a:cxnLst/>
          <a:rect l="0" t="0" r="0" b="0"/>
          <a:pathLst>
            <a:path>
              <a:moveTo>
                <a:pt x="0" y="11881"/>
              </a:moveTo>
              <a:lnTo>
                <a:pt x="1308842"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a:off x="9096638" y="4281468"/>
        <a:ext cx="65442" cy="65442"/>
      </dsp:txXfrm>
    </dsp:sp>
    <dsp:sp modelId="{A696CC22-D27B-426D-8671-A3931F53DF39}">
      <dsp:nvSpPr>
        <dsp:cNvPr id="0" name=""/>
        <dsp:cNvSpPr/>
      </dsp:nvSpPr>
      <dsp:spPr>
        <a:xfrm>
          <a:off x="9696811" y="2504715"/>
          <a:ext cx="2390961" cy="2473324"/>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Verdana" panose="020B0604030504040204" pitchFamily="34" charset="0"/>
              <a:ea typeface="Verdana" panose="020B0604030504040204" pitchFamily="34" charset="0"/>
              <a:cs typeface="Verdana" panose="020B0604030504040204" pitchFamily="34" charset="0"/>
            </a:rPr>
            <a:t>Contact persoon voor de manager</a:t>
          </a:r>
        </a:p>
      </dsp:txBody>
      <dsp:txXfrm>
        <a:off x="10046959" y="2866925"/>
        <a:ext cx="1690665" cy="1748904"/>
      </dsp:txXfrm>
    </dsp:sp>
    <dsp:sp modelId="{D2F6BB93-8D47-4437-8151-CE2692E0D67A}">
      <dsp:nvSpPr>
        <dsp:cNvPr id="0" name=""/>
        <dsp:cNvSpPr/>
      </dsp:nvSpPr>
      <dsp:spPr>
        <a:xfrm rot="1080000">
          <a:off x="8477521" y="5602020"/>
          <a:ext cx="1203286" cy="23763"/>
        </a:xfrm>
        <a:custGeom>
          <a:avLst/>
          <a:gdLst/>
          <a:ahLst/>
          <a:cxnLst/>
          <a:rect l="0" t="0" r="0" b="0"/>
          <a:pathLst>
            <a:path>
              <a:moveTo>
                <a:pt x="0" y="11881"/>
              </a:moveTo>
              <a:lnTo>
                <a:pt x="1203286"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a:off x="9049082" y="5583820"/>
        <a:ext cx="60164" cy="60164"/>
      </dsp:txXfrm>
    </dsp:sp>
    <dsp:sp modelId="{CA21EE39-AB71-48A2-B5D3-24A3350CF4AA}">
      <dsp:nvSpPr>
        <dsp:cNvPr id="0" name=""/>
        <dsp:cNvSpPr/>
      </dsp:nvSpPr>
      <dsp:spPr>
        <a:xfrm>
          <a:off x="9579631" y="4966360"/>
          <a:ext cx="2625322" cy="2473324"/>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a:latin typeface="Verdana" panose="020B0604030504040204" pitchFamily="34" charset="0"/>
              <a:ea typeface="Verdana" panose="020B0604030504040204" pitchFamily="34" charset="0"/>
              <a:cs typeface="Verdana" panose="020B0604030504040204" pitchFamily="34" charset="0"/>
            </a:rPr>
            <a:t>Aanspreek punt</a:t>
          </a:r>
        </a:p>
      </dsp:txBody>
      <dsp:txXfrm>
        <a:off x="9964101" y="5328570"/>
        <a:ext cx="1856382" cy="1748904"/>
      </dsp:txXfrm>
    </dsp:sp>
    <dsp:sp modelId="{7D169875-86BE-4105-A328-C8C408D8EFE4}">
      <dsp:nvSpPr>
        <dsp:cNvPr id="0" name=""/>
        <dsp:cNvSpPr/>
      </dsp:nvSpPr>
      <dsp:spPr>
        <a:xfrm rot="3240000">
          <a:off x="7754671" y="6687123"/>
          <a:ext cx="1208270" cy="23763"/>
        </a:xfrm>
        <a:custGeom>
          <a:avLst/>
          <a:gdLst/>
          <a:ahLst/>
          <a:cxnLst/>
          <a:rect l="0" t="0" r="0" b="0"/>
          <a:pathLst>
            <a:path>
              <a:moveTo>
                <a:pt x="0" y="11881"/>
              </a:moveTo>
              <a:lnTo>
                <a:pt x="1208270"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a:off x="8328600" y="6668798"/>
        <a:ext cx="60413" cy="60413"/>
      </dsp:txXfrm>
    </dsp:sp>
    <dsp:sp modelId="{B1DA1991-CCB8-4D4D-BC7B-E6547EDCD2C7}">
      <dsp:nvSpPr>
        <dsp:cNvPr id="0" name=""/>
        <dsp:cNvSpPr/>
      </dsp:nvSpPr>
      <dsp:spPr>
        <a:xfrm>
          <a:off x="8185780" y="6957873"/>
          <a:ext cx="2519186" cy="2473324"/>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Verdana" panose="020B0604030504040204" pitchFamily="34" charset="0"/>
              <a:ea typeface="Verdana" panose="020B0604030504040204" pitchFamily="34" charset="0"/>
              <a:cs typeface="Verdana" panose="020B0604030504040204" pitchFamily="34" charset="0"/>
            </a:rPr>
            <a:t>Oog voor balans </a:t>
          </a:r>
        </a:p>
      </dsp:txBody>
      <dsp:txXfrm>
        <a:off x="8554706" y="7320083"/>
        <a:ext cx="1781334" cy="1748904"/>
      </dsp:txXfrm>
    </dsp:sp>
    <dsp:sp modelId="{D63A5870-A75B-4F3B-A93C-17983D7E767E}">
      <dsp:nvSpPr>
        <dsp:cNvPr id="0" name=""/>
        <dsp:cNvSpPr/>
      </dsp:nvSpPr>
      <dsp:spPr>
        <a:xfrm rot="5400000">
          <a:off x="6514935" y="7117408"/>
          <a:ext cx="1178547" cy="23763"/>
        </a:xfrm>
        <a:custGeom>
          <a:avLst/>
          <a:gdLst/>
          <a:ahLst/>
          <a:cxnLst/>
          <a:rect l="0" t="0" r="0" b="0"/>
          <a:pathLst>
            <a:path>
              <a:moveTo>
                <a:pt x="0" y="11881"/>
              </a:moveTo>
              <a:lnTo>
                <a:pt x="1178547"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a:off x="7074746" y="7099826"/>
        <a:ext cx="58927" cy="58927"/>
      </dsp:txXfrm>
    </dsp:sp>
    <dsp:sp modelId="{A1F33563-6388-453C-BAFC-C5C7F7DF8A39}">
      <dsp:nvSpPr>
        <dsp:cNvPr id="0" name=""/>
        <dsp:cNvSpPr/>
      </dsp:nvSpPr>
      <dsp:spPr>
        <a:xfrm>
          <a:off x="5908728" y="7718564"/>
          <a:ext cx="2390961" cy="2473324"/>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a:latin typeface="Verdana" panose="020B0604030504040204" pitchFamily="34" charset="0"/>
              <a:ea typeface="Verdana" panose="020B0604030504040204" pitchFamily="34" charset="0"/>
              <a:cs typeface="Verdana" panose="020B0604030504040204" pitchFamily="34" charset="0"/>
            </a:rPr>
            <a:t>Kennis bron</a:t>
          </a:r>
        </a:p>
      </dsp:txBody>
      <dsp:txXfrm>
        <a:off x="6258876" y="8080774"/>
        <a:ext cx="1690665" cy="1748904"/>
      </dsp:txXfrm>
    </dsp:sp>
    <dsp:sp modelId="{BF6314EE-684E-4267-AD8B-E72D8855803F}">
      <dsp:nvSpPr>
        <dsp:cNvPr id="0" name=""/>
        <dsp:cNvSpPr/>
      </dsp:nvSpPr>
      <dsp:spPr>
        <a:xfrm rot="7560000">
          <a:off x="5227626" y="6696219"/>
          <a:ext cx="1230756" cy="23763"/>
        </a:xfrm>
        <a:custGeom>
          <a:avLst/>
          <a:gdLst/>
          <a:ahLst/>
          <a:cxnLst/>
          <a:rect l="0" t="0" r="0" b="0"/>
          <a:pathLst>
            <a:path>
              <a:moveTo>
                <a:pt x="0" y="11881"/>
              </a:moveTo>
              <a:lnTo>
                <a:pt x="1230756"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rot="10800000">
        <a:off x="5812235" y="6677331"/>
        <a:ext cx="61537" cy="61537"/>
      </dsp:txXfrm>
    </dsp:sp>
    <dsp:sp modelId="{37284FE0-73A2-4FD9-A95C-6263FE71A318}">
      <dsp:nvSpPr>
        <dsp:cNvPr id="0" name=""/>
        <dsp:cNvSpPr/>
      </dsp:nvSpPr>
      <dsp:spPr>
        <a:xfrm>
          <a:off x="3567564" y="6957873"/>
          <a:ext cx="2390961" cy="2473324"/>
        </a:xfrm>
        <a:prstGeom prst="ellipse">
          <a:avLst/>
        </a:prstGeom>
        <a:solidFill>
          <a:srgbClr val="0EA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a:latin typeface="Verdana" panose="020B0604030504040204" pitchFamily="34" charset="0"/>
              <a:ea typeface="Verdana" panose="020B0604030504040204" pitchFamily="34" charset="0"/>
              <a:cs typeface="Verdana" panose="020B0604030504040204" pitchFamily="34" charset="0"/>
            </a:rPr>
            <a:t>Inspirator</a:t>
          </a:r>
        </a:p>
      </dsp:txBody>
      <dsp:txXfrm>
        <a:off x="3917712" y="7320083"/>
        <a:ext cx="1690665" cy="1748904"/>
      </dsp:txXfrm>
    </dsp:sp>
    <dsp:sp modelId="{B1C8A44F-2DBC-422E-9ED2-A1A67650F995}">
      <dsp:nvSpPr>
        <dsp:cNvPr id="0" name=""/>
        <dsp:cNvSpPr/>
      </dsp:nvSpPr>
      <dsp:spPr>
        <a:xfrm rot="9720000">
          <a:off x="4424639" y="5618329"/>
          <a:ext cx="1308842" cy="23763"/>
        </a:xfrm>
        <a:custGeom>
          <a:avLst/>
          <a:gdLst/>
          <a:ahLst/>
          <a:cxnLst/>
          <a:rect l="0" t="0" r="0" b="0"/>
          <a:pathLst>
            <a:path>
              <a:moveTo>
                <a:pt x="0" y="11881"/>
              </a:moveTo>
              <a:lnTo>
                <a:pt x="1308842"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rot="10800000">
        <a:off x="5046339" y="5597490"/>
        <a:ext cx="65442" cy="65442"/>
      </dsp:txXfrm>
    </dsp:sp>
    <dsp:sp modelId="{7E04CE22-CCE2-4D29-864E-AB87D6190B60}">
      <dsp:nvSpPr>
        <dsp:cNvPr id="0" name=""/>
        <dsp:cNvSpPr/>
      </dsp:nvSpPr>
      <dsp:spPr>
        <a:xfrm>
          <a:off x="2120646" y="4966360"/>
          <a:ext cx="2390961" cy="2473324"/>
        </a:xfrm>
        <a:prstGeom prst="ellipse">
          <a:avLst/>
        </a:prstGeom>
        <a:solidFill>
          <a:srgbClr val="13A4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a:latin typeface="Verdana" panose="020B0604030504040204" pitchFamily="34" charset="0"/>
              <a:ea typeface="Verdana" panose="020B0604030504040204" pitchFamily="34" charset="0"/>
              <a:cs typeface="Verdana" panose="020B0604030504040204" pitchFamily="34" charset="0"/>
            </a:rPr>
            <a:t>Verbinder</a:t>
          </a:r>
        </a:p>
      </dsp:txBody>
      <dsp:txXfrm>
        <a:off x="2470794" y="5328570"/>
        <a:ext cx="1690665" cy="1748904"/>
      </dsp:txXfrm>
    </dsp:sp>
    <dsp:sp modelId="{3F8CF525-E37C-4EDA-B15C-065454C8EEE7}">
      <dsp:nvSpPr>
        <dsp:cNvPr id="0" name=""/>
        <dsp:cNvSpPr/>
      </dsp:nvSpPr>
      <dsp:spPr>
        <a:xfrm rot="11880000">
          <a:off x="4424639" y="4302307"/>
          <a:ext cx="1308842" cy="23763"/>
        </a:xfrm>
        <a:custGeom>
          <a:avLst/>
          <a:gdLst/>
          <a:ahLst/>
          <a:cxnLst/>
          <a:rect l="0" t="0" r="0" b="0"/>
          <a:pathLst>
            <a:path>
              <a:moveTo>
                <a:pt x="0" y="11881"/>
              </a:moveTo>
              <a:lnTo>
                <a:pt x="1308842"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nl-NL" sz="2800" kern="1200">
            <a:latin typeface="Verdana" panose="020B0604030504040204" pitchFamily="34" charset="0"/>
            <a:ea typeface="Verdana" panose="020B0604030504040204" pitchFamily="34" charset="0"/>
            <a:cs typeface="Verdana" panose="020B0604030504040204" pitchFamily="34" charset="0"/>
          </a:endParaRPr>
        </a:p>
      </dsp:txBody>
      <dsp:txXfrm rot="10800000">
        <a:off x="5046339" y="4281468"/>
        <a:ext cx="65442" cy="65442"/>
      </dsp:txXfrm>
    </dsp:sp>
    <dsp:sp modelId="{7BBECE2A-1056-48DA-A73D-043EB2723B50}">
      <dsp:nvSpPr>
        <dsp:cNvPr id="0" name=""/>
        <dsp:cNvSpPr/>
      </dsp:nvSpPr>
      <dsp:spPr>
        <a:xfrm>
          <a:off x="2120646" y="2504715"/>
          <a:ext cx="2390961" cy="2473324"/>
        </a:xfrm>
        <a:prstGeom prst="ellipse">
          <a:avLst/>
        </a:prstGeom>
        <a:solidFill>
          <a:srgbClr val="13A4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kern="1200" dirty="0">
              <a:latin typeface="Verdana" panose="020B0604030504040204" pitchFamily="34" charset="0"/>
              <a:ea typeface="Verdana" panose="020B0604030504040204" pitchFamily="34" charset="0"/>
              <a:cs typeface="Verdana" panose="020B0604030504040204" pitchFamily="34" charset="0"/>
            </a:rPr>
            <a:t>Planning teamsessies</a:t>
          </a:r>
        </a:p>
      </dsp:txBody>
      <dsp:txXfrm>
        <a:off x="2470794" y="2866925"/>
        <a:ext cx="1690665" cy="1748904"/>
      </dsp:txXfrm>
    </dsp:sp>
    <dsp:sp modelId="{B2DB107A-5CF3-4254-8CCE-557C699E239B}">
      <dsp:nvSpPr>
        <dsp:cNvPr id="0" name=""/>
        <dsp:cNvSpPr/>
      </dsp:nvSpPr>
      <dsp:spPr>
        <a:xfrm rot="14040000">
          <a:off x="5172156" y="3196155"/>
          <a:ext cx="1300626" cy="23763"/>
        </a:xfrm>
        <a:custGeom>
          <a:avLst/>
          <a:gdLst/>
          <a:ahLst/>
          <a:cxnLst/>
          <a:rect l="0" t="0" r="0" b="0"/>
          <a:pathLst>
            <a:path>
              <a:moveTo>
                <a:pt x="0" y="11881"/>
              </a:moveTo>
              <a:lnTo>
                <a:pt x="1300626" y="118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5789954" y="3175521"/>
        <a:ext cx="65031" cy="65031"/>
      </dsp:txXfrm>
    </dsp:sp>
    <dsp:sp modelId="{B6A4BF94-03AB-4252-A74B-16341454CA6D}">
      <dsp:nvSpPr>
        <dsp:cNvPr id="0" name=""/>
        <dsp:cNvSpPr/>
      </dsp:nvSpPr>
      <dsp:spPr>
        <a:xfrm>
          <a:off x="3626278" y="589437"/>
          <a:ext cx="2273535" cy="2320854"/>
        </a:xfrm>
        <a:prstGeom prst="ellipse">
          <a:avLst/>
        </a:prstGeom>
        <a:solidFill>
          <a:srgbClr val="13A4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kern="1200">
              <a:latin typeface="Verdana" panose="020B0604030504040204" pitchFamily="34" charset="0"/>
              <a:ea typeface="Verdana" panose="020B0604030504040204" pitchFamily="34" charset="0"/>
              <a:cs typeface="Verdana" panose="020B0604030504040204" pitchFamily="34" charset="0"/>
            </a:rPr>
            <a:t>Initiatief nemer</a:t>
          </a:r>
        </a:p>
      </dsp:txBody>
      <dsp:txXfrm>
        <a:off x="3959229" y="929318"/>
        <a:ext cx="1607633" cy="164109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B8963FE-4F15-4C3C-8CD4-8051F82A192B}" type="datetimeFigureOut">
              <a:rPr lang="nl-NL" smtClean="0"/>
              <a:t>12-11-2025</a:t>
            </a:fld>
            <a:endParaRPr lang="nl-NL"/>
          </a:p>
        </p:txBody>
      </p:sp>
      <p:sp>
        <p:nvSpPr>
          <p:cNvPr id="4" name="Tijdelijke aanduiding voor dia-afbeelding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3A35568-9982-46D4-9EE7-DF9A65362DCF}" type="slidenum">
              <a:rPr lang="nl-NL" smtClean="0"/>
              <a:t>‹nr.›</a:t>
            </a:fld>
            <a:endParaRPr lang="nl-NL"/>
          </a:p>
        </p:txBody>
      </p:sp>
    </p:spTree>
    <p:extLst>
      <p:ext uri="{BB962C8B-B14F-4D97-AF65-F5344CB8AC3E}">
        <p14:creationId xmlns:p14="http://schemas.microsoft.com/office/powerpoint/2010/main" val="3633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ntimeter.com/app/presentation/n/alwjvnhrw7ffs81uvgz1vibke1c83ovm/edit?question=wuu3bk5unwdq"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A35568-9982-46D4-9EE7-DF9A65362DCF}" type="slidenum">
              <a:rPr lang="nl-NL" smtClean="0"/>
              <a:t>1</a:t>
            </a:fld>
            <a:endParaRPr lang="nl-NL"/>
          </a:p>
        </p:txBody>
      </p:sp>
    </p:spTree>
    <p:extLst>
      <p:ext uri="{BB962C8B-B14F-4D97-AF65-F5344CB8AC3E}">
        <p14:creationId xmlns:p14="http://schemas.microsoft.com/office/powerpoint/2010/main" val="84102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a:latin typeface="Trebuchet MS" panose="020B0603020202020204" pitchFamily="34" charset="0"/>
              </a:rPr>
              <a:t>Eet je 2,5  ons groente per dag?</a:t>
            </a:r>
            <a:br>
              <a:rPr lang="nl-NL" altLang="nl-NL" sz="1200">
                <a:latin typeface="Trebuchet MS" panose="020B0603020202020204" pitchFamily="34" charset="0"/>
              </a:rPr>
            </a:br>
            <a:br>
              <a:rPr lang="nl-NL" altLang="nl-NL" sz="1200">
                <a:latin typeface="Trebuchet MS" panose="020B0603020202020204" pitchFamily="34" charset="0"/>
              </a:rPr>
            </a:br>
            <a:r>
              <a:rPr lang="nl-NL" altLang="nl-NL" sz="1200">
                <a:latin typeface="Trebuchet MS" panose="020B0603020202020204" pitchFamily="34" charset="0"/>
              </a:rPr>
              <a:t>Eet je 2 stuks fruit per dag?</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35568-9982-46D4-9EE7-DF9A65362DC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07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20A99-6082-4E4F-918A-6DE40AB62A5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11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A35568-9982-46D4-9EE7-DF9A65362DCF}" type="slidenum">
              <a:rPr lang="nl-NL" smtClean="0"/>
              <a:t>13</a:t>
            </a:fld>
            <a:endParaRPr lang="nl-NL"/>
          </a:p>
        </p:txBody>
      </p:sp>
    </p:spTree>
    <p:extLst>
      <p:ext uri="{BB962C8B-B14F-4D97-AF65-F5344CB8AC3E}">
        <p14:creationId xmlns:p14="http://schemas.microsoft.com/office/powerpoint/2010/main" val="343754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800" b="0" i="0" u="none" strike="noStrike" baseline="0">
              <a:solidFill>
                <a:srgbClr val="000000"/>
              </a:solidFill>
              <a:latin typeface="Verdana" panose="020B0604030504040204" pitchFamily="34" charset="0"/>
            </a:endParaRPr>
          </a:p>
          <a:p>
            <a:r>
              <a:rPr lang="nl-NL" sz="1800" b="0" i="0" u="none" strike="noStrike" baseline="0">
                <a:solidFill>
                  <a:srgbClr val="000000"/>
                </a:solidFill>
                <a:latin typeface="Verdana" panose="020B0604030504040204" pitchFamily="34" charset="0"/>
              </a:rPr>
              <a:t> </a:t>
            </a:r>
            <a:r>
              <a:rPr lang="nl-NL" sz="1800" b="1" i="0" u="none" strike="noStrike" baseline="0">
                <a:solidFill>
                  <a:srgbClr val="000000"/>
                </a:solidFill>
                <a:latin typeface="Verdana" panose="020B0604030504040204" pitchFamily="34" charset="0"/>
              </a:rPr>
              <a:t>Definitie </a:t>
            </a:r>
            <a:endParaRPr lang="nl-NL" sz="1800" b="0" i="0" u="none" strike="noStrike" baseline="0">
              <a:solidFill>
                <a:srgbClr val="000000"/>
              </a:solidFill>
              <a:latin typeface="Verdana" panose="020B0604030504040204" pitchFamily="34" charset="0"/>
            </a:endParaRPr>
          </a:p>
          <a:p>
            <a:r>
              <a:rPr lang="nl-NL" sz="1800" b="0" i="0" u="none" strike="noStrike" baseline="0">
                <a:solidFill>
                  <a:srgbClr val="000000"/>
                </a:solidFill>
                <a:latin typeface="Verdana" panose="020B0604030504040204" pitchFamily="34" charset="0"/>
              </a:rPr>
              <a:t>Volgens de </a:t>
            </a:r>
            <a:r>
              <a:rPr lang="nl-NL" sz="1800" b="0" i="0" u="none" strike="noStrike" baseline="0" err="1">
                <a:solidFill>
                  <a:srgbClr val="000000"/>
                </a:solidFill>
                <a:latin typeface="Verdana" panose="020B0604030504040204" pitchFamily="34" charset="0"/>
              </a:rPr>
              <a:t>Sociaal-Economische</a:t>
            </a:r>
            <a:r>
              <a:rPr lang="nl-NL" sz="1800" b="0" i="0" u="none" strike="noStrike" baseline="0">
                <a:solidFill>
                  <a:srgbClr val="000000"/>
                </a:solidFill>
                <a:latin typeface="Verdana" panose="020B0604030504040204" pitchFamily="34" charset="0"/>
              </a:rPr>
              <a:t> Raad (2009) bestaat duurzame inzetbaarheid uit drie bouwstenen. Definities van deze bouwstenen zijn: </a:t>
            </a:r>
          </a:p>
          <a:p>
            <a:r>
              <a:rPr lang="nl-NL" sz="1800" b="0" i="0" u="none" strike="noStrike" baseline="0">
                <a:solidFill>
                  <a:srgbClr val="000000"/>
                </a:solidFill>
                <a:latin typeface="Verdana" panose="020B0604030504040204" pitchFamily="34" charset="0"/>
              </a:rPr>
              <a:t>- Vitaliteit = bevlogen, energiek, veerkrachtig, fit en onvermoeibaar door kunnen werken met groot doorzettingsvermogen (</a:t>
            </a:r>
            <a:r>
              <a:rPr lang="nl-NL" sz="1800" b="0" i="0" u="none" strike="noStrike" baseline="0" err="1">
                <a:solidFill>
                  <a:srgbClr val="000000"/>
                </a:solidFill>
                <a:latin typeface="Verdana" panose="020B0604030504040204" pitchFamily="34" charset="0"/>
              </a:rPr>
              <a:t>Schaufeli</a:t>
            </a:r>
            <a:r>
              <a:rPr lang="nl-NL" sz="1800" b="0" i="0" u="none" strike="noStrike" baseline="0">
                <a:solidFill>
                  <a:srgbClr val="000000"/>
                </a:solidFill>
                <a:latin typeface="Verdana" panose="020B0604030504040204" pitchFamily="34" charset="0"/>
              </a:rPr>
              <a:t> en Bakker, 2007) </a:t>
            </a:r>
          </a:p>
          <a:p>
            <a:r>
              <a:rPr lang="nl-NL" sz="1800" b="0" i="0" u="none" strike="noStrike" baseline="0">
                <a:solidFill>
                  <a:srgbClr val="000000"/>
                </a:solidFill>
                <a:latin typeface="Verdana" panose="020B0604030504040204" pitchFamily="34" charset="0"/>
              </a:rPr>
              <a:t>- Werkvermogen = de mate waarin een medewerker zowel lichamelijk als geestelijk in staat is om zijn huidige werk uit te voeren (</a:t>
            </a:r>
            <a:r>
              <a:rPr lang="nl-NL" sz="1800" b="0" i="0" u="none" strike="noStrike" baseline="0" err="1">
                <a:solidFill>
                  <a:srgbClr val="000000"/>
                </a:solidFill>
                <a:latin typeface="Verdana" panose="020B0604030504040204" pitchFamily="34" charset="0"/>
              </a:rPr>
              <a:t>Ilmarinen</a:t>
            </a:r>
            <a:r>
              <a:rPr lang="nl-NL" sz="1800" b="0" i="0" u="none" strike="noStrike" baseline="0">
                <a:solidFill>
                  <a:srgbClr val="000000"/>
                </a:solidFill>
                <a:latin typeface="Verdana" panose="020B0604030504040204" pitchFamily="34" charset="0"/>
              </a:rPr>
              <a:t> et. Al., 2005) </a:t>
            </a:r>
          </a:p>
          <a:p>
            <a:r>
              <a:rPr lang="nl-NL" sz="1800" b="0" i="0" u="none" strike="noStrike" baseline="0">
                <a:solidFill>
                  <a:srgbClr val="000000"/>
                </a:solidFill>
                <a:latin typeface="Verdana" panose="020B0604030504040204" pitchFamily="34" charset="0"/>
              </a:rPr>
              <a:t>- Employability = vermogen om nu, en in de toekomst, verschillende werkzaamheden en functies adequaat te blijven vervullen zowel in eigen bedrijf als in een ander bedrijf of sector (Van </a:t>
            </a:r>
            <a:r>
              <a:rPr lang="nl-NL" sz="1800" b="0" i="0" u="none" strike="noStrike" baseline="0" err="1">
                <a:solidFill>
                  <a:srgbClr val="000000"/>
                </a:solidFill>
                <a:latin typeface="Verdana" panose="020B0604030504040204" pitchFamily="34" charset="0"/>
              </a:rPr>
              <a:t>Vuuren</a:t>
            </a:r>
            <a:r>
              <a:rPr lang="nl-NL" sz="1800" b="0" i="0" u="none" strike="noStrike" baseline="0">
                <a:solidFill>
                  <a:srgbClr val="000000"/>
                </a:solidFill>
                <a:latin typeface="Verdana" panose="020B0604030504040204" pitchFamily="34" charset="0"/>
              </a:rPr>
              <a:t>, 2011) </a:t>
            </a:r>
          </a:p>
          <a:p>
            <a:r>
              <a:rPr lang="nl-NL" sz="1800" b="0" i="0" u="none" strike="noStrike" baseline="0">
                <a:solidFill>
                  <a:srgbClr val="000000"/>
                </a:solidFill>
                <a:latin typeface="Verdana" panose="020B0604030504040204" pitchFamily="34" charset="0"/>
              </a:rPr>
              <a:t>Om gezond en productief aan het werk te zijn, en plezier in het werk te houden, is het nodig dat aan alle drie de bouwstenen wordt voldaan. Dat deze er goed voorstaan. Dat betekent dat je vitaal en gezond bent, het werk goed aankunt en in staat bent om te gaan met veranderingen en aan het werk te blijven. Een werknemer die duurzaam inzetbaar is, scoort goed op elke bouwsteen! </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DCA59-39E3-4F61-B43A-6D8F62C77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599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135F2-9AD6-3ADB-27A7-202F141C81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86E04F-11F7-8B37-CD11-E68D3DBAE8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750358E-9B42-D2B4-DEF7-3CB3F5F4A821}"/>
              </a:ext>
            </a:extLst>
          </p:cNvPr>
          <p:cNvSpPr>
            <a:spLocks noGrp="1"/>
          </p:cNvSpPr>
          <p:nvPr>
            <p:ph type="body" idx="1"/>
          </p:nvPr>
        </p:nvSpPr>
        <p:spPr/>
        <p:txBody>
          <a:bodyPr/>
          <a:lstStyle/>
          <a:p>
            <a:endParaRPr lang="nl-NL" baseline="0"/>
          </a:p>
        </p:txBody>
      </p:sp>
      <p:sp>
        <p:nvSpPr>
          <p:cNvPr id="4" name="Tijdelijke aanduiding voor dianummer 3">
            <a:extLst>
              <a:ext uri="{FF2B5EF4-FFF2-40B4-BE49-F238E27FC236}">
                <a16:creationId xmlns:a16="http://schemas.microsoft.com/office/drawing/2014/main" id="{7D577B80-56D9-B3B5-6557-3D449750371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25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69BAB-B4E0-6FCB-6CB7-014674BD76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E1D6CE-F7BB-6BF9-291D-3BD5F40F2A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AB904F-EDB7-ECE8-F145-65DD414A7E7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1471927-6EF9-3235-36A9-1FF556C3E3E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20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B0A7-7A53-600F-7CF0-9130C7E1CF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CB5B28-14EA-B033-0677-03CB77BD45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6D1A18-9FAC-5F99-DD5B-98D61555069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A55032F-A6B7-B2FB-BD7B-BD0257AEE2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204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E6B7-A945-25D3-59D3-0644D13A93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D558DA-679C-5330-D4A1-8F28E07722A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D7007D-5BEB-AB49-7B09-2CB3C11DE06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7814F19-DDF3-77B1-0FAA-F9F93F430E7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14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D88C3-94A4-58F9-4B74-C2E390D89D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69F6C6-1C36-8FC7-5DD4-ACCC62317A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DB355E-B35E-C3C2-42AD-E5EFC5C6382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B3B4128-D9A9-CC9F-590C-A7EDA714A4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326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a:solidFill>
                  <a:srgbClr val="000000"/>
                </a:solidFill>
                <a:effectLst/>
                <a:latin typeface="Calibri" panose="020F0502020204030204" pitchFamily="34" charset="0"/>
              </a:rPr>
              <a:t>Introduceer Huis van Werkvermogen als ons handvat om het over alle aspecten van vitaliteit te hebben. Het is gebaseerd op Fins onderzoek bij tienduizenden werkenden. Op los zand kun je niet bouwen, dus werk-privé balans is belangrijk! Verder alle elementen in het huis kort benoemen en als het lukt ook een voorbeeld noemen. </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DCA59-39E3-4F61-B43A-6D8F62C77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2A57-90D8-6EED-E3F4-F9C5A00BE5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2F41F7E-F1C0-5311-DA1F-202A3BB535D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9A2F50-F01A-C7A2-E508-9C017B11294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21C5312-2706-359D-981A-D3A30BE18C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37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a:solidFill>
                  <a:srgbClr val="000000"/>
                </a:solidFill>
                <a:effectLst/>
                <a:latin typeface="Calibri" panose="020F0502020204030204" pitchFamily="34" charset="0"/>
              </a:rPr>
              <a:t>Introduceer Huis van Werkvermogen als ons handvat om het over alle aspecten van vitaliteit te hebben. Het is gebaseerd op Fins onderzoek bij tienduizenden werkenden. Op los zand kun je niet bouwen, dus werk-privé balans is belangrijk! Verder alle elementen in het huis kort benoemen en als het lukt ook een voorbeeld noemen. </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35568-9982-46D4-9EE7-DF9A65362DC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86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dirty="0">
                <a:solidFill>
                  <a:srgbClr val="000000"/>
                </a:solidFill>
                <a:effectLst/>
                <a:latin typeface="Calibri" panose="020F0502020204030204" pitchFamily="34" charset="0"/>
              </a:rPr>
              <a:t>Deelnemers aanmoedigen om wandelend in gesprek te gaan. Eerste even smileys omcirkelen en dan OPEN vragen stellen. Bijvoorbeeld waar ben je heel tevreden over? Waar wil je meer van?</a:t>
            </a:r>
          </a:p>
          <a:p>
            <a:r>
              <a:rPr lang="nl-NL" sz="1800" b="0" i="0" u="none" strike="noStrike" dirty="0">
                <a:solidFill>
                  <a:srgbClr val="000000"/>
                </a:solidFill>
                <a:effectLst/>
                <a:latin typeface="Calibri" panose="020F0502020204030204" pitchFamily="34" charset="0"/>
              </a:rPr>
              <a:t>Het is geen afvinklijstje, maar een gespreksmiddel. </a:t>
            </a:r>
          </a:p>
          <a:p>
            <a:r>
              <a:rPr lang="nl-NL" sz="1800" b="0" i="0" u="none" strike="noStrike" dirty="0">
                <a:solidFill>
                  <a:srgbClr val="000000"/>
                </a:solidFill>
                <a:effectLst/>
                <a:latin typeface="Calibri" panose="020F0502020204030204" pitchFamily="34" charset="0"/>
              </a:rPr>
              <a:t>Vraag ook naar thema’s die goed gaan. ‘Wauw hoe doe je dat!?’</a:t>
            </a: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47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112E-630B-C8AB-4AA4-16F50EC649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63AF6D-A261-1C6F-F9B1-DFE3A96F2F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8C2C67-BBD0-3FAB-74FD-68B22168F63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004E2F0-C484-64A9-5881-4F8A04A852C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340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buClr>
                <a:srgbClr val="FF0000"/>
              </a:buClr>
            </a:pPr>
            <a:r>
              <a:rPr lang="en-US" altLang="zh-CN" err="1">
                <a:solidFill>
                  <a:schemeClr val="accent1"/>
                </a:solidFill>
                <a:latin typeface="Arial" panose="020B0604020202020204" pitchFamily="34" charset="0"/>
                <a:cs typeface="Arial" panose="020B0604020202020204" pitchFamily="34" charset="0"/>
              </a:rPr>
              <a:t>Rondvraag</a:t>
            </a:r>
            <a:r>
              <a:rPr lang="en-US" altLang="zh-CN">
                <a:solidFill>
                  <a:schemeClr val="accent1"/>
                </a:solidFill>
                <a:latin typeface="Arial" panose="020B0604020202020204" pitchFamily="34" charset="0"/>
                <a:cs typeface="Arial" panose="020B0604020202020204" pitchFamily="34" charset="0"/>
              </a:rPr>
              <a:t> (</a:t>
            </a:r>
            <a:r>
              <a:rPr lang="en-US" altLang="zh-CN" err="1">
                <a:solidFill>
                  <a:schemeClr val="accent1"/>
                </a:solidFill>
                <a:latin typeface="Arial" panose="020B0604020202020204" pitchFamily="34" charset="0"/>
                <a:cs typeface="Arial" panose="020B0604020202020204" pitchFamily="34" charset="0"/>
              </a:rPr>
              <a:t>voorkeur</a:t>
            </a:r>
            <a:r>
              <a:rPr lang="en-US" altLang="zh-CN">
                <a:solidFill>
                  <a:schemeClr val="accent1"/>
                </a:solidFill>
                <a:latin typeface="Arial" panose="020B0604020202020204" pitchFamily="34" charset="0"/>
                <a:cs typeface="Arial" panose="020B0604020202020204" pitchFamily="34" charset="0"/>
              </a:rPr>
              <a:t> </a:t>
            </a:r>
            <a:r>
              <a:rPr lang="en-US" altLang="zh-CN" err="1">
                <a:solidFill>
                  <a:schemeClr val="accent1"/>
                </a:solidFill>
                <a:latin typeface="Arial" panose="020B0604020202020204" pitchFamily="34" charset="0"/>
                <a:cs typeface="Arial" panose="020B0604020202020204" pitchFamily="34" charset="0"/>
              </a:rPr>
              <a:t>ivm</a:t>
            </a:r>
            <a:r>
              <a:rPr lang="en-US" altLang="zh-CN">
                <a:solidFill>
                  <a:schemeClr val="accent1"/>
                </a:solidFill>
                <a:latin typeface="Arial" panose="020B0604020202020204" pitchFamily="34" charset="0"/>
                <a:cs typeface="Arial" panose="020B0604020202020204" pitchFamily="34" charset="0"/>
              </a:rPr>
              <a:t> commitment) en/of op </a:t>
            </a:r>
            <a:r>
              <a:rPr lang="en-US" altLang="zh-CN" err="1">
                <a:solidFill>
                  <a:schemeClr val="accent1"/>
                </a:solidFill>
                <a:latin typeface="Arial" panose="020B0604020202020204" pitchFamily="34" charset="0"/>
                <a:cs typeface="Arial" panose="020B0604020202020204" pitchFamily="34" charset="0"/>
              </a:rPr>
              <a:t>post-it</a:t>
            </a:r>
            <a:r>
              <a:rPr lang="en-US" altLang="zh-CN">
                <a:solidFill>
                  <a:schemeClr val="accent1"/>
                </a:solidFill>
                <a:latin typeface="Arial" panose="020B0604020202020204" pitchFamily="34" charset="0"/>
                <a:cs typeface="Arial" panose="020B0604020202020204" pitchFamily="34" charset="0"/>
              </a:rPr>
              <a:t> laten </a:t>
            </a:r>
            <a:r>
              <a:rPr lang="en-US" altLang="zh-CN" err="1">
                <a:solidFill>
                  <a:schemeClr val="accent1"/>
                </a:solidFill>
                <a:latin typeface="Arial" panose="020B0604020202020204" pitchFamily="34" charset="0"/>
                <a:cs typeface="Arial" panose="020B0604020202020204" pitchFamily="34" charset="0"/>
              </a:rPr>
              <a:t>zetten</a:t>
            </a:r>
            <a:r>
              <a:rPr lang="en-US" altLang="zh-CN">
                <a:solidFill>
                  <a:schemeClr val="accent1"/>
                </a:solidFill>
                <a:latin typeface="Arial" panose="020B0604020202020204" pitchFamily="34" charset="0"/>
                <a:cs typeface="Arial" panose="020B0604020202020204" pitchFamily="34" charset="0"/>
              </a:rPr>
              <a:t>.</a:t>
            </a:r>
          </a:p>
          <a:p>
            <a:pPr eaLnBrk="1" hangingPunct="1">
              <a:buClr>
                <a:srgbClr val="FF0000"/>
              </a:buClr>
            </a:pPr>
            <a:r>
              <a:rPr lang="en-US" altLang="zh-CN" err="1">
                <a:solidFill>
                  <a:schemeClr val="accent1"/>
                </a:solidFill>
                <a:latin typeface="Arial" panose="020B0604020202020204" pitchFamily="34" charset="0"/>
                <a:cs typeface="Arial" panose="020B0604020202020204" pitchFamily="34" charset="0"/>
              </a:rPr>
              <a:t>Mss</a:t>
            </a:r>
            <a:r>
              <a:rPr lang="en-US" altLang="zh-CN">
                <a:solidFill>
                  <a:schemeClr val="accent1"/>
                </a:solidFill>
                <a:latin typeface="Arial" panose="020B0604020202020204" pitchFamily="34" charset="0"/>
                <a:cs typeface="Arial" panose="020B0604020202020204" pitchFamily="34" charset="0"/>
              </a:rPr>
              <a:t> </a:t>
            </a:r>
            <a:r>
              <a:rPr lang="en-US" altLang="zh-CN" err="1">
                <a:solidFill>
                  <a:schemeClr val="accent1"/>
                </a:solidFill>
                <a:latin typeface="Arial" panose="020B0604020202020204" pitchFamily="34" charset="0"/>
                <a:cs typeface="Arial" panose="020B0604020202020204" pitchFamily="34" charset="0"/>
              </a:rPr>
              <a:t>eerst</a:t>
            </a:r>
            <a:r>
              <a:rPr lang="en-US" altLang="zh-CN">
                <a:solidFill>
                  <a:schemeClr val="accent1"/>
                </a:solidFill>
                <a:latin typeface="Arial" panose="020B0604020202020204" pitchFamily="34" charset="0"/>
                <a:cs typeface="Arial" panose="020B0604020202020204" pitchFamily="34" charset="0"/>
              </a:rPr>
              <a:t> op </a:t>
            </a:r>
            <a:r>
              <a:rPr lang="en-US" altLang="zh-CN" err="1">
                <a:solidFill>
                  <a:schemeClr val="accent1"/>
                </a:solidFill>
                <a:latin typeface="Arial" panose="020B0604020202020204" pitchFamily="34" charset="0"/>
                <a:cs typeface="Arial" panose="020B0604020202020204" pitchFamily="34" charset="0"/>
              </a:rPr>
              <a:t>post-it</a:t>
            </a:r>
            <a:r>
              <a:rPr lang="en-US" altLang="zh-CN">
                <a:solidFill>
                  <a:schemeClr val="accent1"/>
                </a:solidFill>
                <a:latin typeface="Arial" panose="020B0604020202020204" pitchFamily="34" charset="0"/>
                <a:cs typeface="Arial" panose="020B0604020202020204" pitchFamily="34" charset="0"/>
              </a:rPr>
              <a:t> en dan </a:t>
            </a:r>
            <a:r>
              <a:rPr lang="en-US" altLang="zh-CN" err="1">
                <a:solidFill>
                  <a:schemeClr val="accent1"/>
                </a:solidFill>
                <a:latin typeface="Arial" panose="020B0604020202020204" pitchFamily="34" charset="0"/>
                <a:cs typeface="Arial" panose="020B0604020202020204" pitchFamily="34" charset="0"/>
              </a:rPr>
              <a:t>uitspreken</a:t>
            </a:r>
            <a:r>
              <a:rPr lang="en-US" altLang="zh-CN">
                <a:solidFill>
                  <a:schemeClr val="accent1"/>
                </a:solidFill>
                <a:latin typeface="Arial" panose="020B0604020202020204" pitchFamily="34" charset="0"/>
                <a:cs typeface="Arial" panose="020B0604020202020204" pitchFamily="34" charset="0"/>
              </a:rPr>
              <a:t>.</a:t>
            </a:r>
          </a:p>
          <a:p>
            <a:pPr eaLnBrk="1" hangingPunct="1">
              <a:buClr>
                <a:srgbClr val="FF0000"/>
              </a:buClr>
            </a:pPr>
            <a:endParaRPr lang="en-US" altLang="zh-CN">
              <a:solidFill>
                <a:schemeClr val="accent1"/>
              </a:solidFill>
              <a:latin typeface="Arial" panose="020B0604020202020204" pitchFamily="34" charset="0"/>
              <a:cs typeface="Arial" panose="020B0604020202020204" pitchFamily="34" charset="0"/>
            </a:endParaRPr>
          </a:p>
          <a:p>
            <a:pPr eaLnBrk="1" hangingPunct="1">
              <a:buClr>
                <a:srgbClr val="FF0000"/>
              </a:buClr>
            </a:pPr>
            <a:r>
              <a:rPr lang="en-US" altLang="zh-CN" err="1">
                <a:solidFill>
                  <a:schemeClr val="accent1"/>
                </a:solidFill>
                <a:latin typeface="Arial" panose="020B0604020202020204" pitchFamily="34" charset="0"/>
                <a:cs typeface="Arial" panose="020B0604020202020204" pitchFamily="34" charset="0"/>
              </a:rPr>
              <a:t>Menti</a:t>
            </a:r>
            <a:r>
              <a:rPr lang="en-US" altLang="zh-CN">
                <a:solidFill>
                  <a:schemeClr val="accent1"/>
                </a:solidFill>
                <a:latin typeface="Arial" panose="020B0604020202020204" pitchFamily="34" charset="0"/>
                <a:cs typeface="Arial" panose="020B0604020202020204" pitchFamily="34" charset="0"/>
              </a:rPr>
              <a:t> in team </a:t>
            </a:r>
            <a:r>
              <a:rPr lang="en-US" altLang="zh-CN" err="1">
                <a:solidFill>
                  <a:schemeClr val="accent1"/>
                </a:solidFill>
                <a:latin typeface="Arial" panose="020B0604020202020204" pitchFamily="34" charset="0"/>
                <a:cs typeface="Arial" panose="020B0604020202020204" pitchFamily="34" charset="0"/>
              </a:rPr>
              <a:t>menti</a:t>
            </a:r>
            <a:r>
              <a:rPr lang="en-US" altLang="zh-CN">
                <a:solidFill>
                  <a:schemeClr val="accent1"/>
                </a:solidFill>
                <a:latin typeface="Arial" panose="020B0604020202020204" pitchFamily="34" charset="0"/>
                <a:cs typeface="Arial" panose="020B0604020202020204" pitchFamily="34" charset="0"/>
              </a:rPr>
              <a:t>: </a:t>
            </a:r>
            <a:r>
              <a:rPr lang="nl-NL">
                <a:hlinkClick r:id="rId3"/>
              </a:rPr>
              <a:t>Vitaliteitsverbeteraars 27-02-2024 - </a:t>
            </a:r>
            <a:r>
              <a:rPr lang="nl-NL" err="1">
                <a:hlinkClick r:id="rId3"/>
              </a:rPr>
              <a:t>Mentimeter</a:t>
            </a:r>
            <a:endParaRPr lang="en-US" altLang="zh-CN">
              <a:solidFill>
                <a:schemeClr val="accent1"/>
              </a:solidFill>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AA33B-A8DB-480E-8108-F15A6145391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100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D2E7A-BBDC-B55B-E5D1-768CE6947F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A20897-1114-E386-7D11-A2E2B79CB4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88749B-713B-69E9-37E3-65D1256AC256}"/>
              </a:ext>
            </a:extLst>
          </p:cNvPr>
          <p:cNvSpPr>
            <a:spLocks noGrp="1"/>
          </p:cNvSpPr>
          <p:nvPr>
            <p:ph type="body" idx="1"/>
          </p:nvPr>
        </p:nvSpPr>
        <p:spPr/>
        <p:txBody>
          <a:bodyPr/>
          <a:lstStyle/>
          <a:p>
            <a:pPr eaLnBrk="1" hangingPunct="1">
              <a:buClr>
                <a:srgbClr val="FF0000"/>
              </a:buClr>
            </a:pPr>
            <a:endParaRPr lang="en-US" altLang="zh-CN">
              <a:solidFill>
                <a:schemeClr val="accent1"/>
              </a:solidFill>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AFABAF5D-B9F7-CC13-D8BF-54E8957A94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AA33B-A8DB-480E-8108-F15A6145391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771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CD970-B2F5-659C-995B-E4B1A8AAD7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B4E893-8973-7CE9-872B-A4EC2C14E7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034FA97-6931-EB1F-BEA5-18C8E692C8B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6D33B74-A6A3-1E9F-5840-2277BC1D067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06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1F321-58BD-0C5D-7208-2039090001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E6436B-7E29-1F58-3AD4-E3FE7D141D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6DBCA3-8F61-9D43-282E-D942B8AFDA7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A9FAD75-B8A9-FCC1-8601-27CC07B229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29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71500" indent="-571500">
              <a:buFont typeface="Arial" panose="020B0604020202020204" pitchFamily="34" charset="0"/>
              <a:buChar char="•"/>
            </a:pPr>
            <a:r>
              <a:rPr lang="nl-NL" altLang="nl-NL" sz="1200">
                <a:latin typeface="Verdana" panose="020B0604030504040204" pitchFamily="34" charset="0"/>
                <a:ea typeface="Verdana" panose="020B0604030504040204" pitchFamily="34" charset="0"/>
                <a:cs typeface="Verdana" panose="020B0604030504040204" pitchFamily="34" charset="0"/>
              </a:rPr>
              <a:t>Vifa initieert Teamsessies </a:t>
            </a:r>
          </a:p>
          <a:p>
            <a:pPr marL="571500" indent="-571500">
              <a:buFont typeface="Arial" panose="020B0604020202020204" pitchFamily="34" charset="0"/>
              <a:buChar char="•"/>
            </a:pPr>
            <a:r>
              <a:rPr lang="nl-NL" altLang="nl-NL" sz="1200">
                <a:latin typeface="Verdana" panose="020B0604030504040204" pitchFamily="34" charset="0"/>
                <a:ea typeface="Verdana" panose="020B0604030504040204" pitchFamily="34" charset="0"/>
                <a:cs typeface="Verdana" panose="020B0604030504040204" pitchFamily="34" charset="0"/>
              </a:rPr>
              <a:t>Vifa voert regelmatig gesprek met Teammanager  over thema vitaliteit. In dit gesprek komt ook frequent verzuim aan de orde</a:t>
            </a:r>
          </a:p>
          <a:p>
            <a:pPr marL="571500" indent="-571500">
              <a:buFont typeface="Arial" panose="020B0604020202020204" pitchFamily="34" charset="0"/>
              <a:buChar char="•"/>
            </a:pPr>
            <a:r>
              <a:rPr lang="nl-NL" altLang="nl-NL" sz="1200">
                <a:latin typeface="Verdana" panose="020B0604030504040204" pitchFamily="34" charset="0"/>
                <a:ea typeface="Verdana" panose="020B0604030504040204" pitchFamily="34" charset="0"/>
                <a:cs typeface="Verdana" panose="020B0604030504040204" pitchFamily="34" charset="0"/>
              </a:rPr>
              <a:t>Vifa voert vitaliteit gesprek met alle collega’s </a:t>
            </a:r>
          </a:p>
          <a:p>
            <a:pPr marL="571500" indent="-571500">
              <a:buFont typeface="Arial" panose="020B0604020202020204" pitchFamily="34" charset="0"/>
              <a:buChar char="•"/>
            </a:pPr>
            <a:r>
              <a:rPr lang="nl-NL" altLang="nl-NL" sz="1200">
                <a:latin typeface="Verdana" panose="020B0604030504040204" pitchFamily="34" charset="0"/>
                <a:ea typeface="Verdana" panose="020B0604030504040204" pitchFamily="34" charset="0"/>
                <a:cs typeface="Verdana" panose="020B0604030504040204" pitchFamily="34" charset="0"/>
              </a:rPr>
              <a:t>Teammanager  voert verdiepend vitaliteitsgesprek met medewerker op initiatief van TM of Vifa of medewerker zelf</a:t>
            </a:r>
          </a:p>
          <a:p>
            <a:pPr eaLnBrk="1" hangingPunct="1">
              <a:buClr>
                <a:srgbClr val="FF0000"/>
              </a:buClr>
            </a:pPr>
            <a:endParaRPr lang="en-US" altLang="zh-CN">
              <a:solidFill>
                <a:schemeClr val="accent1"/>
              </a:solidFill>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AA33B-A8DB-480E-8108-F15A6145391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87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6B4D-7B86-7358-1E55-9EFDBCF046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C6AEA3-27D5-6D1A-AA1E-46C1B0914B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06BD968-5995-FABB-61FA-8F7292BAE29F}"/>
              </a:ext>
            </a:extLst>
          </p:cNvPr>
          <p:cNvSpPr>
            <a:spLocks noGrp="1"/>
          </p:cNvSpPr>
          <p:nvPr>
            <p:ph type="body" idx="1"/>
          </p:nvPr>
        </p:nvSpPr>
        <p:spPr/>
        <p:txBody>
          <a:bodyPr/>
          <a:lstStyle/>
          <a:p>
            <a:endParaRPr lang="nl-NL" baseline="0"/>
          </a:p>
        </p:txBody>
      </p:sp>
      <p:sp>
        <p:nvSpPr>
          <p:cNvPr id="4" name="Tijdelijke aanduiding voor dianummer 3">
            <a:extLst>
              <a:ext uri="{FF2B5EF4-FFF2-40B4-BE49-F238E27FC236}">
                <a16:creationId xmlns:a16="http://schemas.microsoft.com/office/drawing/2014/main" id="{C468B59B-DC98-839A-9895-B3D8AE1B04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01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076C7-4C12-ABAA-7731-02C1003E970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6F2CEF-C1EF-4D24-1E33-3B5A067AE6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18F7C97-E469-40B2-070F-3314920FDA21}"/>
              </a:ext>
            </a:extLst>
          </p:cNvPr>
          <p:cNvSpPr>
            <a:spLocks noGrp="1"/>
          </p:cNvSpPr>
          <p:nvPr>
            <p:ph type="body" idx="1"/>
          </p:nvPr>
        </p:nvSpPr>
        <p:spPr/>
        <p:txBody>
          <a:bodyPr/>
          <a:lstStyle/>
          <a:p>
            <a:r>
              <a:rPr lang="nl-NL"/>
              <a:t>De </a:t>
            </a:r>
            <a:r>
              <a:rPr lang="nl-NL" b="1"/>
              <a:t>Bevlogenheidstest van Schaufeli</a:t>
            </a:r>
            <a:r>
              <a:rPr lang="nl-NL"/>
              <a:t> is een wetenschappelijke vragenlijst die wordt gebruikt om </a:t>
            </a:r>
            <a:r>
              <a:rPr lang="nl-NL" b="1"/>
              <a:t>werkbevlogenheid</a:t>
            </a:r>
            <a:r>
              <a:rPr lang="nl-NL"/>
              <a:t> te meten. Deze test is gebaseerd op het </a:t>
            </a:r>
            <a:r>
              <a:rPr lang="nl-NL" b="1"/>
              <a:t>Utrecht Work Engagement </a:t>
            </a:r>
            <a:r>
              <a:rPr lang="nl-NL" b="1" err="1"/>
              <a:t>Scale</a:t>
            </a:r>
            <a:r>
              <a:rPr lang="nl-NL" b="1"/>
              <a:t> (UWES)</a:t>
            </a:r>
            <a:r>
              <a:rPr lang="nl-NL"/>
              <a:t>, ontwikkeld door professor </a:t>
            </a:r>
            <a:r>
              <a:rPr lang="nl-NL" b="1"/>
              <a:t>Wilmar Schaufeli</a:t>
            </a:r>
            <a:r>
              <a:rPr lang="nl-NL"/>
              <a:t> en zijn collega's.</a:t>
            </a:r>
          </a:p>
          <a:p>
            <a:pPr>
              <a:buFont typeface="Arial" panose="020B0604020202020204" pitchFamily="34" charset="0"/>
              <a:buChar char="•"/>
            </a:pPr>
            <a:r>
              <a:rPr lang="nl-NL" b="1"/>
              <a:t>Hoge score (5-7 gemiddeld)</a:t>
            </a:r>
            <a:r>
              <a:rPr lang="nl-NL"/>
              <a:t> → Je bent bevlogen en energiek in je werk.</a:t>
            </a:r>
          </a:p>
          <a:p>
            <a:pPr>
              <a:buFont typeface="Arial" panose="020B0604020202020204" pitchFamily="34" charset="0"/>
              <a:buChar char="•"/>
            </a:pPr>
            <a:r>
              <a:rPr lang="nl-NL" b="1"/>
              <a:t>Gemiddelde score (3-4)</a:t>
            </a:r>
            <a:r>
              <a:rPr lang="nl-NL"/>
              <a:t> → Redelijke bevlogenheid, maar er is ruimte voor groei.</a:t>
            </a:r>
          </a:p>
          <a:p>
            <a:pPr>
              <a:buFont typeface="Arial" panose="020B0604020202020204" pitchFamily="34" charset="0"/>
              <a:buChar char="•"/>
            </a:pPr>
            <a:r>
              <a:rPr lang="nl-NL" b="1"/>
              <a:t>Lage score (1-2)</a:t>
            </a:r>
            <a:r>
              <a:rPr lang="nl-NL"/>
              <a:t> → Mogelijk minder motivatie of risico op werkstress.</a:t>
            </a:r>
          </a:p>
          <a:p>
            <a:r>
              <a:rPr lang="nl-NL" altLang="nl-NL">
                <a:latin typeface="Arial" panose="020B0604020202020204" pitchFamily="34" charset="0"/>
                <a:cs typeface="Arial" panose="020B0604020202020204" pitchFamily="34" charset="0"/>
              </a:rPr>
              <a:t>Optie 1: Vraag de deelnemers per stelling hun antwoord op te schrijven (gemiddelde score van werkende Nederlander is 3,4 ) leidinggevende 4.2 </a:t>
            </a:r>
          </a:p>
          <a:p>
            <a:r>
              <a:rPr lang="nl-NL" altLang="nl-NL">
                <a:latin typeface="Arial" panose="020B0604020202020204" pitchFamily="34" charset="0"/>
                <a:cs typeface="Arial" panose="020B0604020202020204" pitchFamily="34" charset="0"/>
              </a:rPr>
              <a:t>Optie 2: Zet 7 stoelen op een rij (stoel 1 is altijd en stoel 7 is nooit) en vraag deelnemers bij elke stelling te gaan staan bij de stoel van hun keuze. </a:t>
            </a:r>
          </a:p>
          <a:p>
            <a:endParaRPr lang="nl-NL" altLang="nl-NL">
              <a:latin typeface="Arial" panose="020B0604020202020204" pitchFamily="34" charset="0"/>
              <a:cs typeface="Arial" panose="020B0604020202020204" pitchFamily="34" charset="0"/>
            </a:endParaRPr>
          </a:p>
          <a:p>
            <a:endParaRPr lang="nl-NL" altLang="nl-NL">
              <a:latin typeface="Arial" panose="020B0604020202020204" pitchFamily="34" charset="0"/>
              <a:cs typeface="Arial" panose="020B0604020202020204" pitchFamily="34" charset="0"/>
            </a:endParaRPr>
          </a:p>
          <a:p>
            <a:endParaRPr lang="nl-NL" baseline="0"/>
          </a:p>
        </p:txBody>
      </p:sp>
      <p:sp>
        <p:nvSpPr>
          <p:cNvPr id="4" name="Tijdelijke aanduiding voor dianummer 3">
            <a:extLst>
              <a:ext uri="{FF2B5EF4-FFF2-40B4-BE49-F238E27FC236}">
                <a16:creationId xmlns:a16="http://schemas.microsoft.com/office/drawing/2014/main" id="{0A2FE192-4417-EB9E-E646-56255DC6AF4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D3654-9A79-4B47-9CF7-D6BAF450FC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Kom allemaal staan. Wanneer je aan een norm voldoet, mag je blijven staan. ZO niet, dan moet je gaan zitten.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35568-9982-46D4-9EE7-DF9A65362DC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26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buFontTx/>
              <a:buNone/>
            </a:pPr>
            <a:r>
              <a:rPr lang="nl-NL" altLang="nl-NL" sz="1200">
                <a:latin typeface="Trebuchet MS" panose="020B0603020202020204" pitchFamily="34" charset="0"/>
              </a:rPr>
              <a:t>Beweeg je 5 keer in de week, 30 minuten per dag?</a:t>
            </a:r>
          </a:p>
          <a:p>
            <a:pPr eaLnBrk="1" hangingPunct="1">
              <a:spcBef>
                <a:spcPct val="0"/>
              </a:spcBef>
              <a:buFontTx/>
              <a:buNone/>
            </a:pPr>
            <a:r>
              <a:rPr lang="nl-NL" altLang="nl-NL" sz="1200" i="1">
                <a:latin typeface="Trebuchet MS" panose="020B0603020202020204" pitchFamily="34" charset="0"/>
              </a:rPr>
              <a:t>Nederlandse Norm Gezond Bewegen. Daarnaast zijn  spier- en botversterkende activiteiten aanbevolen</a:t>
            </a:r>
          </a:p>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20A99-6082-4E4F-918A-6DE40AB62A5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12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a:latin typeface="Trebuchet MS" panose="020B0603020202020204" pitchFamily="34" charset="0"/>
              </a:rPr>
              <a:t>Drink je maximaal 1 glas alcohol op maximaal 6 dagen in de week (dus maximaal 6 glazen alcohol per week)?</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35568-9982-46D4-9EE7-DF9A65362DC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82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19716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dia">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nl-NL"/>
              <a:t>Klik om de stijl te bewerken</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nl-NL"/>
              <a:t>Klik om de ondertitelstijl van het model te bewerken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1689220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nl-NL"/>
              <a:t>Klik om de modelstijlen te bewerken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96611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houd van twe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nl-NL"/>
              <a:t>Klik om de modelstijlen te bewerken</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nl-NL"/>
              <a:t>Klik om de modelstijlen te bewerken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283495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ee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306220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Lee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221729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8" y="3505899"/>
            <a:ext cx="17088487" cy="83869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7"/>
            <a:ext cx="1407287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59183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07242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endParaRPr/>
          </a:p>
        </p:txBody>
      </p:sp>
      <p:sp>
        <p:nvSpPr>
          <p:cNvPr id="3" name="Holder 3"/>
          <p:cNvSpPr>
            <a:spLocks noGrp="1"/>
          </p:cNvSpPr>
          <p:nvPr>
            <p:ph sz="half" idx="2"/>
          </p:nvPr>
        </p:nvSpPr>
        <p:spPr>
          <a:xfrm>
            <a:off x="1005205" y="2601151"/>
            <a:ext cx="87452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1"/>
            <a:ext cx="874528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71285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52014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108442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7" name="Afbeelding 2">
            <a:extLst>
              <a:ext uri="{FF2B5EF4-FFF2-40B4-BE49-F238E27FC236}">
                <a16:creationId xmlns:a16="http://schemas.microsoft.com/office/drawing/2014/main" id="{53E0A2FF-C6A9-4782-95AC-C5656966EB0C}"/>
              </a:ext>
            </a:extLst>
          </p:cNvPr>
          <p:cNvPicPr>
            <a:picLocks noChangeAspect="1"/>
          </p:cNvPicPr>
          <p:nvPr/>
        </p:nvPicPr>
        <p:blipFill>
          <a:blip r:embed="rId2"/>
          <a:stretch>
            <a:fillRect/>
          </a:stretch>
        </p:blipFill>
        <p:spPr>
          <a:xfrm>
            <a:off x="6747914" y="1737939"/>
            <a:ext cx="9292799" cy="5905539"/>
          </a:xfrm>
          <a:prstGeom prst="rect">
            <a:avLst/>
          </a:prstGeom>
        </p:spPr>
      </p:pic>
      <p:sp>
        <p:nvSpPr>
          <p:cNvPr id="27" name="Tijdelijke aanduiding voor tekst 26">
            <a:extLst>
              <a:ext uri="{FF2B5EF4-FFF2-40B4-BE49-F238E27FC236}">
                <a16:creationId xmlns:a16="http://schemas.microsoft.com/office/drawing/2014/main" id="{7AD8D30E-2AA9-47F3-90D8-82AAE93B8929}"/>
              </a:ext>
              <a:ext uri="{C183D7F6-B498-43B3-948B-1728B52AA6E4}">
                <adec:decorative xmlns:adec="http://schemas.microsoft.com/office/drawing/2017/decorative" val="0"/>
              </a:ext>
            </a:extLst>
          </p:cNvPr>
          <p:cNvSpPr>
            <a:spLocks noGrp="1"/>
          </p:cNvSpPr>
          <p:nvPr>
            <p:ph type="body" sz="quarter" idx="10" hasCustomPrompt="1"/>
          </p:nvPr>
        </p:nvSpPr>
        <p:spPr>
          <a:xfrm>
            <a:off x="1465924" y="7856335"/>
            <a:ext cx="17172252" cy="1327279"/>
          </a:xfrm>
        </p:spPr>
        <p:txBody>
          <a:bodyPr anchor="ctr">
            <a:normAutofit/>
          </a:bodyPr>
          <a:lstStyle>
            <a:lvl1pPr marL="0" indent="0">
              <a:buNone/>
              <a:defRPr sz="5689">
                <a:latin typeface="Avenir Next Condensed"/>
              </a:defRPr>
            </a:lvl1pPr>
          </a:lstStyle>
          <a:p>
            <a:pPr lvl="0"/>
            <a:r>
              <a:rPr lang="nl-NL" sz="5689">
                <a:latin typeface="Avenir Next Condensed"/>
              </a:rPr>
              <a:t>VOORBEELD VAN EEN ONDERTITEL</a:t>
            </a:r>
            <a:endParaRPr lang="en-GB"/>
          </a:p>
        </p:txBody>
      </p:sp>
      <p:sp>
        <p:nvSpPr>
          <p:cNvPr id="3" name="Tijdelijke aanduiding voor tekst 2">
            <a:extLst>
              <a:ext uri="{FF2B5EF4-FFF2-40B4-BE49-F238E27FC236}">
                <a16:creationId xmlns:a16="http://schemas.microsoft.com/office/drawing/2014/main" id="{06780FE8-8C68-47EE-B9EE-55E3A0D91C77}"/>
              </a:ext>
            </a:extLst>
          </p:cNvPr>
          <p:cNvSpPr>
            <a:spLocks noGrp="1"/>
          </p:cNvSpPr>
          <p:nvPr>
            <p:ph type="body" sz="quarter" idx="11" hasCustomPrompt="1"/>
          </p:nvPr>
        </p:nvSpPr>
        <p:spPr>
          <a:xfrm>
            <a:off x="1484097" y="1998749"/>
            <a:ext cx="17153929" cy="850393"/>
          </a:xfrm>
        </p:spPr>
        <p:txBody>
          <a:bodyPr anchor="b"/>
          <a:lstStyle>
            <a:lvl1pPr marL="0" indent="0" algn="l" defTabSz="753923" rtl="0" eaLnBrk="1" latinLnBrk="0" hangingPunct="1">
              <a:buNone/>
              <a:defRPr lang="nl-NL" sz="4287"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lvl="0"/>
            <a:r>
              <a:rPr lang="nl-NL"/>
              <a:t>NAAM OPLEIDING/FACULTEIT</a:t>
            </a:r>
          </a:p>
        </p:txBody>
      </p:sp>
      <p:sp>
        <p:nvSpPr>
          <p:cNvPr id="4" name="Text Placeholder 3">
            <a:extLst>
              <a:ext uri="{FF2B5EF4-FFF2-40B4-BE49-F238E27FC236}">
                <a16:creationId xmlns:a16="http://schemas.microsoft.com/office/drawing/2014/main" id="{F9147C81-E32F-47C0-A314-1179C95A089A}"/>
              </a:ext>
            </a:extLst>
          </p:cNvPr>
          <p:cNvSpPr>
            <a:spLocks noGrp="1"/>
          </p:cNvSpPr>
          <p:nvPr>
            <p:ph type="body" sz="quarter" idx="12" hasCustomPrompt="1"/>
          </p:nvPr>
        </p:nvSpPr>
        <p:spPr>
          <a:xfrm>
            <a:off x="1484247" y="3210862"/>
            <a:ext cx="17172252" cy="4286819"/>
          </a:xfrm>
        </p:spPr>
        <p:txBody>
          <a:bodyPr>
            <a:normAutofit/>
          </a:bodyPr>
          <a:lstStyle>
            <a:lvl1pPr marL="108339" indent="0">
              <a:buNone/>
              <a:defRPr sz="11461" b="1">
                <a:latin typeface="Avenir Next Condensed"/>
              </a:defRPr>
            </a:lvl1pPr>
          </a:lstStyle>
          <a:p>
            <a:pPr lvl="0"/>
            <a:r>
              <a:rPr lang="nl-NL" sz="11461" b="1">
                <a:latin typeface="Avenir Next Condensed"/>
              </a:rPr>
              <a:t>VOORBEELD VAN</a:t>
            </a:r>
            <a:br>
              <a:rPr lang="nl-NL" sz="11461" b="1">
                <a:latin typeface="Avenir Next Condensed"/>
              </a:rPr>
            </a:br>
            <a:r>
              <a:rPr lang="nl-NL" sz="11461" b="1">
                <a:latin typeface="Avenir Next Condensed"/>
              </a:rPr>
              <a:t>EEN TITEL_</a:t>
            </a:r>
          </a:p>
        </p:txBody>
      </p:sp>
    </p:spTree>
    <p:extLst>
      <p:ext uri="{BB962C8B-B14F-4D97-AF65-F5344CB8AC3E}">
        <p14:creationId xmlns:p14="http://schemas.microsoft.com/office/powerpoint/2010/main" val="216322815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382157" y="602121"/>
            <a:ext cx="17339786" cy="1704988"/>
          </a:xfrm>
        </p:spPr>
        <p:txBody>
          <a:bodyPr anchor="b">
            <a:normAutofit/>
          </a:bodyPr>
          <a:lstStyle>
            <a:lvl1pPr>
              <a:defRPr sz="5689" baseline="0">
                <a:solidFill>
                  <a:srgbClr val="E50856"/>
                </a:solidFill>
                <a:latin typeface="Avenir Next Condensed"/>
                <a:cs typeface="Arial" panose="020B0604020202020204" pitchFamily="34" charset="0"/>
              </a:defRPr>
            </a:lvl1pPr>
          </a:lstStyle>
          <a:p>
            <a:r>
              <a:rPr lang="nl-NL"/>
              <a:t>VOORBEELD VAN EEN ONDERWERP</a:t>
            </a:r>
            <a:endParaRPr lang="en-GB"/>
          </a:p>
        </p:txBody>
      </p:sp>
      <p:sp>
        <p:nvSpPr>
          <p:cNvPr id="24" name="Tijdelijke aanduiding voor tekst 23">
            <a:extLst>
              <a:ext uri="{FF2B5EF4-FFF2-40B4-BE49-F238E27FC236}">
                <a16:creationId xmlns:a16="http://schemas.microsoft.com/office/drawing/2014/main" id="{1BB83FB7-4001-4182-B381-73600F02BCC2}"/>
              </a:ext>
            </a:extLst>
          </p:cNvPr>
          <p:cNvSpPr>
            <a:spLocks noGrp="1"/>
          </p:cNvSpPr>
          <p:nvPr>
            <p:ph type="body" sz="quarter" idx="12" hasCustomPrompt="1"/>
          </p:nvPr>
        </p:nvSpPr>
        <p:spPr>
          <a:xfrm>
            <a:off x="1392209" y="2530979"/>
            <a:ext cx="17339786" cy="7665226"/>
          </a:xfrm>
        </p:spPr>
        <p:txBody>
          <a:bodyPr>
            <a:normAutofit/>
          </a:bodyPr>
          <a:lstStyle>
            <a:lvl1pPr marL="0" indent="0">
              <a:spcBef>
                <a:spcPts val="1237"/>
              </a:spcBef>
              <a:buFont typeface="Arial" panose="020B0604020202020204" pitchFamily="34" charset="0"/>
              <a:buNone/>
              <a:defRPr sz="3463" b="0">
                <a:latin typeface="Arial" panose="020B0604020202020204" pitchFamily="34" charset="0"/>
                <a:cs typeface="Arial" panose="020B0604020202020204" pitchFamily="34" charset="0"/>
              </a:defRPr>
            </a:lvl1pPr>
          </a:lstStyle>
          <a:p>
            <a:pPr lvl="0"/>
            <a:r>
              <a:rPr lang="nl-NL"/>
              <a:t>Voorbeeldtekst</a:t>
            </a:r>
            <a:endParaRPr lang="en-GB"/>
          </a:p>
        </p:txBody>
      </p:sp>
    </p:spTree>
    <p:extLst>
      <p:ext uri="{BB962C8B-B14F-4D97-AF65-F5344CB8AC3E}">
        <p14:creationId xmlns:p14="http://schemas.microsoft.com/office/powerpoint/2010/main" val="191358317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 en halve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382157" y="602121"/>
            <a:ext cx="17339786" cy="1704988"/>
          </a:xfrm>
        </p:spPr>
        <p:txBody>
          <a:bodyPr anchor="b">
            <a:normAutofit/>
          </a:bodyPr>
          <a:lstStyle>
            <a:lvl1pPr>
              <a:defRPr sz="5689">
                <a:solidFill>
                  <a:srgbClr val="E50856"/>
                </a:solidFill>
                <a:latin typeface="Avenir Next Condensed"/>
                <a:cs typeface="Arial" panose="020B0604020202020204" pitchFamily="34" charset="0"/>
              </a:defRPr>
            </a:lvl1pPr>
          </a:lstStyle>
          <a:p>
            <a:r>
              <a:rPr lang="nl-NL"/>
              <a:t>VOORBEELD VAN EEN ONDERWERP</a:t>
            </a:r>
            <a:endParaRPr lang="en-GB"/>
          </a:p>
        </p:txBody>
      </p:sp>
      <p:sp>
        <p:nvSpPr>
          <p:cNvPr id="4" name="Tijdelijke aanduiding voor tekst 23">
            <a:extLst>
              <a:ext uri="{FF2B5EF4-FFF2-40B4-BE49-F238E27FC236}">
                <a16:creationId xmlns:a16="http://schemas.microsoft.com/office/drawing/2014/main" id="{7F9DE86C-009D-467B-BE5F-C910B7853BC8}"/>
              </a:ext>
            </a:extLst>
          </p:cNvPr>
          <p:cNvSpPr>
            <a:spLocks noGrp="1"/>
          </p:cNvSpPr>
          <p:nvPr>
            <p:ph type="body" sz="quarter" idx="12" hasCustomPrompt="1"/>
          </p:nvPr>
        </p:nvSpPr>
        <p:spPr>
          <a:xfrm>
            <a:off x="1392209" y="2530979"/>
            <a:ext cx="8659841" cy="7665226"/>
          </a:xfrm>
        </p:spPr>
        <p:txBody>
          <a:bodyPr>
            <a:normAutofit/>
          </a:bodyPr>
          <a:lstStyle>
            <a:lvl1pPr marL="0" indent="0">
              <a:spcBef>
                <a:spcPts val="1237"/>
              </a:spcBef>
              <a:buFont typeface="Arial" panose="020B0604020202020204" pitchFamily="34" charset="0"/>
              <a:buNone/>
              <a:defRPr sz="3463" b="0">
                <a:latin typeface="Arial" panose="020B0604020202020204" pitchFamily="34" charset="0"/>
                <a:cs typeface="Arial" panose="020B0604020202020204" pitchFamily="34" charset="0"/>
              </a:defRPr>
            </a:lvl1pPr>
          </a:lstStyle>
          <a:p>
            <a:pPr lvl="0"/>
            <a:r>
              <a:rPr lang="nl-NL"/>
              <a:t>Voorbeeldtekst</a:t>
            </a:r>
            <a:endParaRPr lang="en-GB"/>
          </a:p>
        </p:txBody>
      </p:sp>
    </p:spTree>
    <p:extLst>
      <p:ext uri="{BB962C8B-B14F-4D97-AF65-F5344CB8AC3E}">
        <p14:creationId xmlns:p14="http://schemas.microsoft.com/office/powerpoint/2010/main" val="273877793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Afbeeldin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4D6A13EF-0E0A-48A4-A5A6-2E8A94B7B2FB}"/>
              </a:ext>
            </a:extLst>
          </p:cNvPr>
          <p:cNvSpPr>
            <a:spLocks noGrp="1"/>
          </p:cNvSpPr>
          <p:nvPr>
            <p:ph type="pic" sz="quarter" idx="10"/>
          </p:nvPr>
        </p:nvSpPr>
        <p:spPr>
          <a:xfrm>
            <a:off x="10858308" y="2526792"/>
            <a:ext cx="7853164" cy="7604910"/>
          </a:xfrm>
        </p:spPr>
        <p:txBody>
          <a:bodyPr>
            <a:normAutofit/>
          </a:bodyPr>
          <a:lstStyle>
            <a:lvl1pPr>
              <a:defRPr sz="2638">
                <a:latin typeface="Avenir Next Condensed"/>
              </a:defRPr>
            </a:lvl1pPr>
          </a:lstStyle>
          <a:p>
            <a:r>
              <a:rPr lang="nl-NL" sz="3133"/>
              <a:t>Klik op het pictogram als u een afbeelding wilt toevoegen</a:t>
            </a:r>
            <a:endParaRPr lang="en-GB"/>
          </a:p>
        </p:txBody>
      </p:sp>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382157" y="602121"/>
            <a:ext cx="17339786" cy="1704988"/>
          </a:xfrm>
        </p:spPr>
        <p:txBody>
          <a:bodyPr anchor="b">
            <a:normAutofit/>
          </a:bodyPr>
          <a:lstStyle>
            <a:lvl1pPr>
              <a:defRPr sz="5689">
                <a:solidFill>
                  <a:srgbClr val="E50856"/>
                </a:solidFill>
                <a:latin typeface="Avenir Next Condensed"/>
                <a:cs typeface="Arial" panose="020B0604020202020204" pitchFamily="34" charset="0"/>
              </a:defRPr>
            </a:lvl1pPr>
          </a:lstStyle>
          <a:p>
            <a:r>
              <a:rPr lang="nl-NL"/>
              <a:t>VOORBEELD VAN EEN ONDERWERP</a:t>
            </a:r>
            <a:endParaRPr lang="en-GB"/>
          </a:p>
        </p:txBody>
      </p:sp>
      <p:sp>
        <p:nvSpPr>
          <p:cNvPr id="5" name="Tijdelijke aanduiding voor tekst 23">
            <a:extLst>
              <a:ext uri="{FF2B5EF4-FFF2-40B4-BE49-F238E27FC236}">
                <a16:creationId xmlns:a16="http://schemas.microsoft.com/office/drawing/2014/main" id="{DDE06981-2174-4DEE-86D8-CF89DBCF4693}"/>
              </a:ext>
            </a:extLst>
          </p:cNvPr>
          <p:cNvSpPr>
            <a:spLocks noGrp="1"/>
          </p:cNvSpPr>
          <p:nvPr>
            <p:ph type="body" sz="quarter" idx="12" hasCustomPrompt="1"/>
          </p:nvPr>
        </p:nvSpPr>
        <p:spPr>
          <a:xfrm>
            <a:off x="1392209" y="2530979"/>
            <a:ext cx="7853164" cy="7665226"/>
          </a:xfrm>
        </p:spPr>
        <p:txBody>
          <a:bodyPr>
            <a:normAutofit/>
          </a:bodyPr>
          <a:lstStyle>
            <a:lvl1pPr marL="0" indent="0">
              <a:spcBef>
                <a:spcPts val="1237"/>
              </a:spcBef>
              <a:buFont typeface="Arial" panose="020B0604020202020204" pitchFamily="34" charset="0"/>
              <a:buNone/>
              <a:defRPr sz="3463" b="0">
                <a:latin typeface="Arial" panose="020B0604020202020204" pitchFamily="34" charset="0"/>
                <a:cs typeface="Arial" panose="020B0604020202020204" pitchFamily="34" charset="0"/>
              </a:defRPr>
            </a:lvl1pPr>
          </a:lstStyle>
          <a:p>
            <a:pPr lvl="0"/>
            <a:r>
              <a:rPr lang="nl-NL"/>
              <a:t>Voorbeeldtekst</a:t>
            </a:r>
            <a:endParaRPr lang="en-GB"/>
          </a:p>
        </p:txBody>
      </p:sp>
    </p:spTree>
    <p:extLst>
      <p:ext uri="{BB962C8B-B14F-4D97-AF65-F5344CB8AC3E}">
        <p14:creationId xmlns:p14="http://schemas.microsoft.com/office/powerpoint/2010/main" val="285708442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ubbele 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382157" y="602121"/>
            <a:ext cx="17339786" cy="1704988"/>
          </a:xfrm>
        </p:spPr>
        <p:txBody>
          <a:bodyPr anchor="b">
            <a:normAutofit/>
          </a:bodyPr>
          <a:lstStyle>
            <a:lvl1pPr>
              <a:defRPr sz="5689">
                <a:solidFill>
                  <a:srgbClr val="E50856"/>
                </a:solidFill>
                <a:latin typeface="Avenir Next Condensed"/>
                <a:cs typeface="Arial" panose="020B0604020202020204" pitchFamily="34" charset="0"/>
              </a:defRPr>
            </a:lvl1pPr>
          </a:lstStyle>
          <a:p>
            <a:r>
              <a:rPr lang="nl-NL"/>
              <a:t>VOORBEELD VAN EEN ONDERWERP</a:t>
            </a:r>
            <a:endParaRPr lang="en-GB"/>
          </a:p>
        </p:txBody>
      </p:sp>
      <p:sp>
        <p:nvSpPr>
          <p:cNvPr id="3" name="Tijdelijke aanduiding voor tekst 2">
            <a:extLst>
              <a:ext uri="{FF2B5EF4-FFF2-40B4-BE49-F238E27FC236}">
                <a16:creationId xmlns:a16="http://schemas.microsoft.com/office/drawing/2014/main" id="{A988C64C-A8F8-41EF-A3B5-A2E44C985F5B}"/>
              </a:ext>
            </a:extLst>
          </p:cNvPr>
          <p:cNvSpPr>
            <a:spLocks noGrp="1"/>
          </p:cNvSpPr>
          <p:nvPr>
            <p:ph type="body" sz="quarter" idx="14" hasCustomPrompt="1"/>
          </p:nvPr>
        </p:nvSpPr>
        <p:spPr>
          <a:xfrm>
            <a:off x="1382157" y="2601149"/>
            <a:ext cx="7863635" cy="1063081"/>
          </a:xfrm>
        </p:spPr>
        <p:txBody>
          <a:bodyPr anchor="ctr">
            <a:normAutofit/>
          </a:bodyPr>
          <a:lstStyle>
            <a:lvl1pPr marL="0" indent="0">
              <a:buNone/>
              <a:defRPr sz="2968" b="1"/>
            </a:lvl1pPr>
          </a:lstStyle>
          <a:p>
            <a:pPr lvl="0"/>
            <a:r>
              <a:rPr lang="nl-NL" b="1"/>
              <a:t>Klik om een tekst toe te voegen</a:t>
            </a:r>
            <a:endParaRPr lang="en-GB"/>
          </a:p>
        </p:txBody>
      </p:sp>
      <p:sp>
        <p:nvSpPr>
          <p:cNvPr id="9" name="Tijdelijke aanduiding voor tekst 2">
            <a:extLst>
              <a:ext uri="{FF2B5EF4-FFF2-40B4-BE49-F238E27FC236}">
                <a16:creationId xmlns:a16="http://schemas.microsoft.com/office/drawing/2014/main" id="{02EDF56B-6E7F-4216-83EF-17E2E8350304}"/>
              </a:ext>
            </a:extLst>
          </p:cNvPr>
          <p:cNvSpPr>
            <a:spLocks noGrp="1"/>
          </p:cNvSpPr>
          <p:nvPr>
            <p:ph type="body" sz="quarter" idx="15" hasCustomPrompt="1"/>
          </p:nvPr>
        </p:nvSpPr>
        <p:spPr>
          <a:xfrm>
            <a:off x="10847837" y="2597381"/>
            <a:ext cx="7863635" cy="1063081"/>
          </a:xfrm>
        </p:spPr>
        <p:txBody>
          <a:bodyPr anchor="ctr">
            <a:normAutofit/>
          </a:bodyPr>
          <a:lstStyle>
            <a:lvl1pPr marL="0" indent="0">
              <a:buNone/>
              <a:defRPr sz="2968" b="1"/>
            </a:lvl1pPr>
          </a:lstStyle>
          <a:p>
            <a:pPr lvl="0"/>
            <a:r>
              <a:rPr lang="nl-NL" b="1"/>
              <a:t>Klik om een tekst toe te voegen</a:t>
            </a:r>
            <a:endParaRPr lang="en-GB"/>
          </a:p>
        </p:txBody>
      </p:sp>
      <p:sp>
        <p:nvSpPr>
          <p:cNvPr id="7" name="Tijdelijke aanduiding voor tekst 23">
            <a:extLst>
              <a:ext uri="{FF2B5EF4-FFF2-40B4-BE49-F238E27FC236}">
                <a16:creationId xmlns:a16="http://schemas.microsoft.com/office/drawing/2014/main" id="{274B2596-0B01-450B-9031-A0AAE106DE4D}"/>
              </a:ext>
            </a:extLst>
          </p:cNvPr>
          <p:cNvSpPr>
            <a:spLocks noGrp="1"/>
          </p:cNvSpPr>
          <p:nvPr>
            <p:ph type="body" sz="quarter" idx="12" hasCustomPrompt="1"/>
          </p:nvPr>
        </p:nvSpPr>
        <p:spPr>
          <a:xfrm>
            <a:off x="1392209" y="3958271"/>
            <a:ext cx="7863635" cy="6237936"/>
          </a:xfrm>
        </p:spPr>
        <p:txBody>
          <a:bodyPr>
            <a:normAutofit/>
          </a:bodyPr>
          <a:lstStyle>
            <a:lvl1pPr marL="0" indent="0">
              <a:spcBef>
                <a:spcPts val="1237"/>
              </a:spcBef>
              <a:buFont typeface="Arial" panose="020B0604020202020204" pitchFamily="34" charset="0"/>
              <a:buNone/>
              <a:defRPr sz="2968" b="0">
                <a:latin typeface="Arial" panose="020B0604020202020204" pitchFamily="34" charset="0"/>
                <a:cs typeface="Arial" panose="020B0604020202020204" pitchFamily="34" charset="0"/>
              </a:defRPr>
            </a:lvl1pPr>
          </a:lstStyle>
          <a:p>
            <a:pPr lvl="0"/>
            <a:r>
              <a:rPr lang="nl-NL"/>
              <a:t>Voorbeeldtekst</a:t>
            </a:r>
            <a:endParaRPr lang="en-GB"/>
          </a:p>
        </p:txBody>
      </p:sp>
      <p:sp>
        <p:nvSpPr>
          <p:cNvPr id="10" name="Tijdelijke aanduiding voor tekst 23">
            <a:extLst>
              <a:ext uri="{FF2B5EF4-FFF2-40B4-BE49-F238E27FC236}">
                <a16:creationId xmlns:a16="http://schemas.microsoft.com/office/drawing/2014/main" id="{C5DDD57A-0F26-40D8-BFAE-22505B8183C6}"/>
              </a:ext>
            </a:extLst>
          </p:cNvPr>
          <p:cNvSpPr>
            <a:spLocks noGrp="1"/>
          </p:cNvSpPr>
          <p:nvPr>
            <p:ph type="body" sz="quarter" idx="16" hasCustomPrompt="1"/>
          </p:nvPr>
        </p:nvSpPr>
        <p:spPr>
          <a:xfrm>
            <a:off x="10858308" y="3958271"/>
            <a:ext cx="7863635" cy="6237936"/>
          </a:xfrm>
        </p:spPr>
        <p:txBody>
          <a:bodyPr>
            <a:normAutofit/>
          </a:bodyPr>
          <a:lstStyle>
            <a:lvl1pPr marL="0" indent="0">
              <a:spcBef>
                <a:spcPts val="1237"/>
              </a:spcBef>
              <a:buFont typeface="Arial" panose="020B0604020202020204" pitchFamily="34" charset="0"/>
              <a:buNone/>
              <a:defRPr sz="2968" b="0">
                <a:latin typeface="Arial" panose="020B0604020202020204" pitchFamily="34" charset="0"/>
                <a:cs typeface="Arial" panose="020B0604020202020204" pitchFamily="34" charset="0"/>
              </a:defRPr>
            </a:lvl1pPr>
          </a:lstStyle>
          <a:p>
            <a:pPr lvl="0"/>
            <a:r>
              <a:rPr lang="nl-NL"/>
              <a:t>Voorbeeldtekst</a:t>
            </a:r>
            <a:endParaRPr lang="en-GB"/>
          </a:p>
        </p:txBody>
      </p:sp>
    </p:spTree>
    <p:extLst>
      <p:ext uri="{BB962C8B-B14F-4D97-AF65-F5344CB8AC3E}">
        <p14:creationId xmlns:p14="http://schemas.microsoft.com/office/powerpoint/2010/main" val="310519410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Zwarte Achtergrond)">
    <p:spTree>
      <p:nvGrpSpPr>
        <p:cNvPr id="1" name=""/>
        <p:cNvGrpSpPr/>
        <p:nvPr/>
      </p:nvGrpSpPr>
      <p:grpSpPr>
        <a:xfrm>
          <a:off x="0" y="0"/>
          <a:ext cx="0" cy="0"/>
          <a:chOff x="0" y="0"/>
          <a:chExt cx="0" cy="0"/>
        </a:xfrm>
      </p:grpSpPr>
      <p:sp>
        <p:nvSpPr>
          <p:cNvPr id="6" name="Rechthoek">
            <a:extLst>
              <a:ext uri="{FF2B5EF4-FFF2-40B4-BE49-F238E27FC236}">
                <a16:creationId xmlns:a16="http://schemas.microsoft.com/office/drawing/2014/main" id="{7879249E-A50C-45DE-96B7-F06C153223BF}"/>
              </a:ext>
            </a:extLst>
          </p:cNvPr>
          <p:cNvSpPr/>
          <p:nvPr/>
        </p:nvSpPr>
        <p:spPr>
          <a:xfrm>
            <a:off x="5570511" y="897781"/>
            <a:ext cx="8963078" cy="9469125"/>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638"/>
          </a:p>
        </p:txBody>
      </p:sp>
      <p:pic>
        <p:nvPicPr>
          <p:cNvPr id="9" name="Afbeelding 2">
            <a:extLst>
              <a:ext uri="{FF2B5EF4-FFF2-40B4-BE49-F238E27FC236}">
                <a16:creationId xmlns:a16="http://schemas.microsoft.com/office/drawing/2014/main" id="{C90DC811-97A5-4EDB-A364-F004C34F4A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037" y="627100"/>
            <a:ext cx="521935" cy="435979"/>
          </a:xfrm>
          <a:prstGeom prst="rect">
            <a:avLst/>
          </a:prstGeom>
        </p:spPr>
      </p:pic>
      <p:sp>
        <p:nvSpPr>
          <p:cNvPr id="11" name="Titel 10">
            <a:extLst>
              <a:ext uri="{FF2B5EF4-FFF2-40B4-BE49-F238E27FC236}">
                <a16:creationId xmlns:a16="http://schemas.microsoft.com/office/drawing/2014/main" id="{1FDDF9DF-A68B-4D5B-A047-4D2F41CAFA5A}"/>
              </a:ext>
            </a:extLst>
          </p:cNvPr>
          <p:cNvSpPr>
            <a:spLocks noGrp="1"/>
          </p:cNvSpPr>
          <p:nvPr>
            <p:ph type="title" hasCustomPrompt="1"/>
          </p:nvPr>
        </p:nvSpPr>
        <p:spPr>
          <a:xfrm>
            <a:off x="6115039" y="2233443"/>
            <a:ext cx="7874025" cy="6842468"/>
          </a:xfrm>
        </p:spPr>
        <p:txBody>
          <a:bodyPr anchor="t">
            <a:normAutofit/>
          </a:bodyPr>
          <a:lstStyle>
            <a:lvl1pPr>
              <a:lnSpc>
                <a:spcPct val="100000"/>
              </a:lnSpc>
              <a:defRPr sz="5689" b="1">
                <a:solidFill>
                  <a:schemeClr val="bg1"/>
                </a:solidFill>
              </a:defRPr>
            </a:lvl1pPr>
          </a:lstStyle>
          <a:p>
            <a:r>
              <a:rPr lang="nl-NL" sz="5689" b="1"/>
              <a:t>‘Quote’</a:t>
            </a:r>
            <a:endParaRPr lang="en-GB"/>
          </a:p>
        </p:txBody>
      </p:sp>
      <p:sp>
        <p:nvSpPr>
          <p:cNvPr id="13" name="Tijdelijke aanduiding voor tekst 12">
            <a:extLst>
              <a:ext uri="{FF2B5EF4-FFF2-40B4-BE49-F238E27FC236}">
                <a16:creationId xmlns:a16="http://schemas.microsoft.com/office/drawing/2014/main" id="{57D2A8AE-2D31-490B-9B2F-0BCA2DD1CDED}"/>
              </a:ext>
            </a:extLst>
          </p:cNvPr>
          <p:cNvSpPr>
            <a:spLocks noGrp="1"/>
          </p:cNvSpPr>
          <p:nvPr>
            <p:ph type="body" sz="quarter" idx="10" hasCustomPrompt="1"/>
          </p:nvPr>
        </p:nvSpPr>
        <p:spPr>
          <a:xfrm>
            <a:off x="6115038" y="9281291"/>
            <a:ext cx="7874025" cy="942363"/>
          </a:xfrm>
        </p:spPr>
        <p:txBody>
          <a:bodyPr anchor="ctr">
            <a:normAutofit/>
          </a:bodyPr>
          <a:lstStyle>
            <a:lvl1pPr marL="0" indent="0">
              <a:buNone/>
              <a:defRPr sz="4287">
                <a:solidFill>
                  <a:schemeClr val="bg1"/>
                </a:solidFill>
              </a:defRPr>
            </a:lvl1pPr>
          </a:lstStyle>
          <a:p>
            <a:pPr lvl="0"/>
            <a:r>
              <a:rPr lang="nl-NL"/>
              <a:t>NAAM</a:t>
            </a:r>
            <a:endParaRPr lang="en-GB"/>
          </a:p>
        </p:txBody>
      </p:sp>
    </p:spTree>
    <p:extLst>
      <p:ext uri="{BB962C8B-B14F-4D97-AF65-F5344CB8AC3E}">
        <p14:creationId xmlns:p14="http://schemas.microsoft.com/office/powerpoint/2010/main" val="110701407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en Tekst_">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A991A77-E592-4927-BAD8-5D3406246AEB}"/>
              </a:ext>
            </a:extLst>
          </p:cNvPr>
          <p:cNvSpPr>
            <a:spLocks noGrp="1"/>
          </p:cNvSpPr>
          <p:nvPr>
            <p:ph type="body" sz="quarter" idx="10" hasCustomPrompt="1"/>
          </p:nvPr>
        </p:nvSpPr>
        <p:spPr>
          <a:xfrm>
            <a:off x="1382157" y="3175519"/>
            <a:ext cx="17339786" cy="7023839"/>
          </a:xfrm>
        </p:spPr>
        <p:txBody>
          <a:bodyPr>
            <a:normAutofit/>
          </a:bodyPr>
          <a:lstStyle>
            <a:lvl1pPr marL="0" indent="0">
              <a:spcBef>
                <a:spcPts val="1237"/>
              </a:spcBef>
              <a:buFont typeface="Arial" panose="020B0604020202020204" pitchFamily="34" charset="0"/>
              <a:buNone/>
              <a:defRPr sz="3298"/>
            </a:lvl1pPr>
          </a:lstStyle>
          <a:p>
            <a:pPr lvl="0"/>
            <a:r>
              <a:rPr lang="nl-NL"/>
              <a:t>Voorbeeldtekst</a:t>
            </a:r>
          </a:p>
        </p:txBody>
      </p:sp>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5277">
                <a:solidFill>
                  <a:srgbClr val="E50056"/>
                </a:solidFill>
              </a:defRPr>
            </a:lvl1pPr>
          </a:lstStyle>
          <a:p>
            <a:r>
              <a:rPr lang="nl-NL"/>
              <a:t>VOORBEELD VAN EEN ONDERWERP</a:t>
            </a:r>
          </a:p>
        </p:txBody>
      </p:sp>
    </p:spTree>
    <p:extLst>
      <p:ext uri="{BB962C8B-B14F-4D97-AF65-F5344CB8AC3E}">
        <p14:creationId xmlns:p14="http://schemas.microsoft.com/office/powerpoint/2010/main" val="2088950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dia">
    <p:spTree>
      <p:nvGrpSpPr>
        <p:cNvPr id="1" name=""/>
        <p:cNvGrpSpPr/>
        <p:nvPr/>
      </p:nvGrpSpPr>
      <p:grpSpPr>
        <a:xfrm>
          <a:off x="0" y="0"/>
          <a:ext cx="0" cy="0"/>
          <a:chOff x="0" y="0"/>
          <a:chExt cx="0" cy="0"/>
        </a:xfrm>
      </p:grpSpPr>
      <p:sp>
        <p:nvSpPr>
          <p:cNvPr id="2" name="Holder 2"/>
          <p:cNvSpPr>
            <a:spLocks noGrp="1"/>
          </p:cNvSpPr>
          <p:nvPr>
            <p:ph type="ctrTitle"/>
          </p:nvPr>
        </p:nvSpPr>
        <p:spPr>
          <a:xfrm>
            <a:off x="1507808" y="3505899"/>
            <a:ext cx="17088487" cy="838691"/>
          </a:xfrm>
          <a:prstGeom prst="rect">
            <a:avLst/>
          </a:prstGeom>
        </p:spPr>
        <p:txBody>
          <a:bodyPr wrap="square" lIns="0" tIns="0" rIns="0" bIns="0">
            <a:spAutoFit/>
          </a:bodyPr>
          <a:lstStyle>
            <a:lvl1pPr>
              <a:defRPr/>
            </a:lvl1pPr>
          </a:lstStyle>
          <a:p>
            <a:r>
              <a:rPr lang="nl-NL"/>
              <a:t>Klik om de stijl te bewerken</a:t>
            </a:r>
            <a:endParaRPr/>
          </a:p>
        </p:txBody>
      </p:sp>
      <p:sp>
        <p:nvSpPr>
          <p:cNvPr id="3" name="Holder 3"/>
          <p:cNvSpPr>
            <a:spLocks noGrp="1"/>
          </p:cNvSpPr>
          <p:nvPr>
            <p:ph type="subTitle" idx="4"/>
          </p:nvPr>
        </p:nvSpPr>
        <p:spPr>
          <a:xfrm>
            <a:off x="3015615" y="6333237"/>
            <a:ext cx="14072870" cy="276999"/>
          </a:xfrm>
          <a:prstGeom prst="rect">
            <a:avLst/>
          </a:prstGeom>
        </p:spPr>
        <p:txBody>
          <a:bodyPr wrap="square" lIns="0" tIns="0" rIns="0" bIns="0">
            <a:spAutoFit/>
          </a:bodyPr>
          <a:lstStyle>
            <a:lvl1pPr>
              <a:defRPr/>
            </a:lvl1pPr>
          </a:lstStyle>
          <a:p>
            <a:r>
              <a:rPr lang="nl-NL"/>
              <a:t>Klik om de ondertitelstijl van het model te bewerken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871663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nl-NL"/>
              <a:t>Klik om de modelstijlen te bewerken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93815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rgbClr val="004C3A"/>
                </a:solidFill>
                <a:latin typeface="Verdana"/>
                <a:cs typeface="Verdan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Inhoud van twee">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sz="half" idx="2"/>
          </p:nvPr>
        </p:nvSpPr>
        <p:spPr>
          <a:xfrm>
            <a:off x="1005205" y="2601151"/>
            <a:ext cx="8745284" cy="276999"/>
          </a:xfrm>
          <a:prstGeom prst="rect">
            <a:avLst/>
          </a:prstGeom>
        </p:spPr>
        <p:txBody>
          <a:bodyPr wrap="square" lIns="0" tIns="0" rIns="0" bIns="0">
            <a:spAutoFit/>
          </a:bodyPr>
          <a:lstStyle>
            <a:lvl1pPr>
              <a:defRPr/>
            </a:lvl1pPr>
          </a:lstStyle>
          <a:p>
            <a:pPr lvl="0"/>
            <a:r>
              <a:rPr lang="nl-NL"/>
              <a:t>Klik om de modelstijlen te bewerken</a:t>
            </a:r>
          </a:p>
        </p:txBody>
      </p:sp>
      <p:sp>
        <p:nvSpPr>
          <p:cNvPr id="4" name="Holder 4"/>
          <p:cNvSpPr>
            <a:spLocks noGrp="1"/>
          </p:cNvSpPr>
          <p:nvPr>
            <p:ph sz="half" idx="3"/>
          </p:nvPr>
        </p:nvSpPr>
        <p:spPr>
          <a:xfrm>
            <a:off x="10353611" y="2601151"/>
            <a:ext cx="8745284" cy="276999"/>
          </a:xfrm>
          <a:prstGeom prst="rect">
            <a:avLst/>
          </a:prstGeom>
        </p:spPr>
        <p:txBody>
          <a:bodyPr wrap="square" lIns="0" tIns="0" rIns="0" bIns="0">
            <a:spAutoFit/>
          </a:bodyPr>
          <a:lstStyle>
            <a:lvl1pPr>
              <a:defRPr/>
            </a:lvl1pPr>
          </a:lstStyle>
          <a:p>
            <a:pPr lvl="0"/>
            <a:r>
              <a:rPr lang="nl-NL"/>
              <a:t>Klik om de modelstijlen te bewerken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74171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lleen titel">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6090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Lee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19726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dia">
    <p:spTree>
      <p:nvGrpSpPr>
        <p:cNvPr id="1" name=""/>
        <p:cNvGrpSpPr/>
        <p:nvPr/>
      </p:nvGrpSpPr>
      <p:grpSpPr>
        <a:xfrm>
          <a:off x="0" y="0"/>
          <a:ext cx="0" cy="0"/>
          <a:chOff x="0" y="0"/>
          <a:chExt cx="0" cy="0"/>
        </a:xfrm>
      </p:grpSpPr>
      <p:sp>
        <p:nvSpPr>
          <p:cNvPr id="2" name="Holder 2"/>
          <p:cNvSpPr>
            <a:spLocks noGrp="1"/>
          </p:cNvSpPr>
          <p:nvPr>
            <p:ph type="ctrTitle"/>
          </p:nvPr>
        </p:nvSpPr>
        <p:spPr>
          <a:xfrm>
            <a:off x="1507808" y="3505899"/>
            <a:ext cx="17088487" cy="838691"/>
          </a:xfrm>
          <a:prstGeom prst="rect">
            <a:avLst/>
          </a:prstGeom>
        </p:spPr>
        <p:txBody>
          <a:bodyPr wrap="square" lIns="0" tIns="0" rIns="0" bIns="0">
            <a:spAutoFit/>
          </a:bodyPr>
          <a:lstStyle>
            <a:lvl1pPr>
              <a:defRPr/>
            </a:lvl1pPr>
          </a:lstStyle>
          <a:p>
            <a:r>
              <a:rPr lang="nl-NL"/>
              <a:t>Klik om de stijl te bewerken</a:t>
            </a:r>
            <a:endParaRPr/>
          </a:p>
        </p:txBody>
      </p:sp>
      <p:sp>
        <p:nvSpPr>
          <p:cNvPr id="3" name="Holder 3"/>
          <p:cNvSpPr>
            <a:spLocks noGrp="1"/>
          </p:cNvSpPr>
          <p:nvPr>
            <p:ph type="subTitle" idx="4"/>
          </p:nvPr>
        </p:nvSpPr>
        <p:spPr>
          <a:xfrm>
            <a:off x="3015615" y="6333237"/>
            <a:ext cx="14072870" cy="276999"/>
          </a:xfrm>
          <a:prstGeom prst="rect">
            <a:avLst/>
          </a:prstGeom>
        </p:spPr>
        <p:txBody>
          <a:bodyPr wrap="square" lIns="0" tIns="0" rIns="0" bIns="0">
            <a:spAutoFit/>
          </a:bodyPr>
          <a:lstStyle>
            <a:lvl1pPr>
              <a:defRPr/>
            </a:lvl1pPr>
          </a:lstStyle>
          <a:p>
            <a:r>
              <a:rPr lang="nl-NL"/>
              <a:t>Klik om de ondertitelstijl van het model te bewerken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2993947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nl-NL"/>
              <a:t>Klik om de modelstijlen te bewerken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2606113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houd van twee">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sz="half" idx="2"/>
          </p:nvPr>
        </p:nvSpPr>
        <p:spPr>
          <a:xfrm>
            <a:off x="1005205" y="2601151"/>
            <a:ext cx="8745284" cy="276999"/>
          </a:xfrm>
          <a:prstGeom prst="rect">
            <a:avLst/>
          </a:prstGeom>
        </p:spPr>
        <p:txBody>
          <a:bodyPr wrap="square" lIns="0" tIns="0" rIns="0" bIns="0">
            <a:spAutoFit/>
          </a:bodyPr>
          <a:lstStyle>
            <a:lvl1pPr>
              <a:defRPr/>
            </a:lvl1pPr>
          </a:lstStyle>
          <a:p>
            <a:pPr lvl="0"/>
            <a:r>
              <a:rPr lang="nl-NL"/>
              <a:t>Klik om de modelstijlen te bewerken</a:t>
            </a:r>
          </a:p>
        </p:txBody>
      </p:sp>
      <p:sp>
        <p:nvSpPr>
          <p:cNvPr id="4" name="Holder 4"/>
          <p:cNvSpPr>
            <a:spLocks noGrp="1"/>
          </p:cNvSpPr>
          <p:nvPr>
            <p:ph sz="half" idx="3"/>
          </p:nvPr>
        </p:nvSpPr>
        <p:spPr>
          <a:xfrm>
            <a:off x="10353611" y="2601151"/>
            <a:ext cx="8745284" cy="276999"/>
          </a:xfrm>
          <a:prstGeom prst="rect">
            <a:avLst/>
          </a:prstGeom>
        </p:spPr>
        <p:txBody>
          <a:bodyPr wrap="square" lIns="0" tIns="0" rIns="0" bIns="0">
            <a:spAutoFit/>
          </a:bodyPr>
          <a:lstStyle>
            <a:lvl1pPr>
              <a:defRPr/>
            </a:lvl1pPr>
          </a:lstStyle>
          <a:p>
            <a:pPr lvl="0"/>
            <a:r>
              <a:rPr lang="nl-NL"/>
              <a:t>Klik om de modelstijlen te bewerken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136796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Alleen titel">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721"/>
          </a:xfrm>
        </p:spPr>
        <p:txBody>
          <a:bodyPr lIns="0" tIns="0" rIns="0" bIns="0"/>
          <a:lstStyle>
            <a:lvl1pPr>
              <a:defRPr sz="5450" b="1" i="0">
                <a:solidFill>
                  <a:srgbClr val="004C3A"/>
                </a:solidFill>
                <a:latin typeface="Verdana"/>
                <a:cs typeface="Verdana"/>
              </a:defRPr>
            </a:lvl1pPr>
          </a:lstStyle>
          <a:p>
            <a:r>
              <a:rPr lang="nl-NL"/>
              <a:t>Klik om de stijl te bewerken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3023036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ee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342229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rgbClr val="004C3A"/>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8" y="3505901"/>
            <a:ext cx="17088485" cy="83869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8"/>
            <a:ext cx="1407287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18207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9099" y="968077"/>
            <a:ext cx="17825906" cy="629146"/>
          </a:xfrm>
        </p:spPr>
        <p:txBody>
          <a:bodyPr lIns="0" tIns="0" rIns="0" bIns="0"/>
          <a:lstStyle>
            <a:lvl1pPr>
              <a:defRPr sz="4088" b="1" i="0">
                <a:solidFill>
                  <a:srgbClr val="004C3A"/>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26185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9099" y="968077"/>
            <a:ext cx="17825906" cy="629146"/>
          </a:xfrm>
        </p:spPr>
        <p:txBody>
          <a:bodyPr lIns="0" tIns="0" rIns="0" bIns="0"/>
          <a:lstStyle>
            <a:lvl1pPr>
              <a:defRPr sz="4088" b="1" i="0">
                <a:solidFill>
                  <a:srgbClr val="004C3A"/>
                </a:solidFill>
                <a:latin typeface="Verdana"/>
                <a:cs typeface="Verdana"/>
              </a:defRPr>
            </a:lvl1pPr>
          </a:lstStyle>
          <a:p>
            <a:endParaRPr/>
          </a:p>
        </p:txBody>
      </p:sp>
      <p:sp>
        <p:nvSpPr>
          <p:cNvPr id="3" name="Holder 3"/>
          <p:cNvSpPr>
            <a:spLocks noGrp="1"/>
          </p:cNvSpPr>
          <p:nvPr>
            <p:ph sz="half" idx="2"/>
          </p:nvPr>
        </p:nvSpPr>
        <p:spPr>
          <a:xfrm>
            <a:off x="1005205" y="2601151"/>
            <a:ext cx="87452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1"/>
            <a:ext cx="874528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39766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9099" y="968077"/>
            <a:ext cx="17825906" cy="629146"/>
          </a:xfrm>
        </p:spPr>
        <p:txBody>
          <a:bodyPr lIns="0" tIns="0" rIns="0" bIns="0"/>
          <a:lstStyle>
            <a:lvl1pPr>
              <a:defRPr sz="4088" b="1" i="0">
                <a:solidFill>
                  <a:srgbClr val="004C3A"/>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273170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4"/>
            <a:ext cx="17825905" cy="1910714"/>
          </a:xfrm>
          <a:prstGeom prst="rect">
            <a:avLst/>
          </a:prstGeom>
        </p:spPr>
        <p:txBody>
          <a:bodyPr wrap="square" lIns="0" tIns="0" rIns="0" bIns="0">
            <a:spAutoFit/>
          </a:bodyPr>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a:xfrm>
            <a:off x="1139097" y="3849682"/>
            <a:ext cx="17825905" cy="2915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9099" y="968075"/>
            <a:ext cx="17825906" cy="838691"/>
          </a:xfrm>
          <a:prstGeom prst="rect">
            <a:avLst/>
          </a:prstGeom>
        </p:spPr>
        <p:txBody>
          <a:bodyPr wrap="square" lIns="0" tIns="0" rIns="0" bIns="0">
            <a:spAutoFit/>
          </a:bodyPr>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a:xfrm>
            <a:off x="1139099" y="3849683"/>
            <a:ext cx="1782590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8"/>
            <a:ext cx="6433312"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0517698"/>
            <a:ext cx="462394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a:xfrm>
            <a:off x="14474954" y="10517698"/>
            <a:ext cx="462394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9271011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defRPr>
          <a:latin typeface="+mj-lt"/>
          <a:ea typeface="+mj-ea"/>
          <a:cs typeface="+mj-cs"/>
        </a:defRPr>
      </a:lvl1pPr>
    </p:titleStyle>
    <p:bodyStyle>
      <a:lvl1pPr marL="0">
        <a:defRPr>
          <a:latin typeface="+mn-lt"/>
          <a:ea typeface="+mn-ea"/>
          <a:cs typeface="+mn-cs"/>
        </a:defRPr>
      </a:lvl1pPr>
      <a:lvl2pPr marL="342885">
        <a:defRPr>
          <a:latin typeface="+mn-lt"/>
          <a:ea typeface="+mn-ea"/>
          <a:cs typeface="+mn-cs"/>
        </a:defRPr>
      </a:lvl2pPr>
      <a:lvl3pPr marL="685768">
        <a:defRPr>
          <a:latin typeface="+mn-lt"/>
          <a:ea typeface="+mn-ea"/>
          <a:cs typeface="+mn-cs"/>
        </a:defRPr>
      </a:lvl3pPr>
      <a:lvl4pPr marL="1028653">
        <a:defRPr>
          <a:latin typeface="+mn-lt"/>
          <a:ea typeface="+mn-ea"/>
          <a:cs typeface="+mn-cs"/>
        </a:defRPr>
      </a:lvl4pPr>
      <a:lvl5pPr marL="1371536">
        <a:defRPr>
          <a:latin typeface="+mn-lt"/>
          <a:ea typeface="+mn-ea"/>
          <a:cs typeface="+mn-cs"/>
        </a:defRPr>
      </a:lvl5pPr>
      <a:lvl6pPr marL="1714421">
        <a:defRPr>
          <a:latin typeface="+mn-lt"/>
          <a:ea typeface="+mn-ea"/>
          <a:cs typeface="+mn-cs"/>
        </a:defRPr>
      </a:lvl6pPr>
      <a:lvl7pPr marL="2057304">
        <a:defRPr>
          <a:latin typeface="+mn-lt"/>
          <a:ea typeface="+mn-ea"/>
          <a:cs typeface="+mn-cs"/>
        </a:defRPr>
      </a:lvl7pPr>
      <a:lvl8pPr marL="2400189">
        <a:defRPr>
          <a:latin typeface="+mn-lt"/>
          <a:ea typeface="+mn-ea"/>
          <a:cs typeface="+mn-cs"/>
        </a:defRPr>
      </a:lvl8pPr>
      <a:lvl9pPr marL="2743072">
        <a:defRPr>
          <a:latin typeface="+mn-lt"/>
          <a:ea typeface="+mn-ea"/>
          <a:cs typeface="+mn-cs"/>
        </a:defRPr>
      </a:lvl9pPr>
    </p:bodyStyle>
    <p:otherStyle>
      <a:lvl1pPr marL="0">
        <a:defRPr>
          <a:latin typeface="+mn-lt"/>
          <a:ea typeface="+mn-ea"/>
          <a:cs typeface="+mn-cs"/>
        </a:defRPr>
      </a:lvl1pPr>
      <a:lvl2pPr marL="342885">
        <a:defRPr>
          <a:latin typeface="+mn-lt"/>
          <a:ea typeface="+mn-ea"/>
          <a:cs typeface="+mn-cs"/>
        </a:defRPr>
      </a:lvl2pPr>
      <a:lvl3pPr marL="685768">
        <a:defRPr>
          <a:latin typeface="+mn-lt"/>
          <a:ea typeface="+mn-ea"/>
          <a:cs typeface="+mn-cs"/>
        </a:defRPr>
      </a:lvl3pPr>
      <a:lvl4pPr marL="1028653">
        <a:defRPr>
          <a:latin typeface="+mn-lt"/>
          <a:ea typeface="+mn-ea"/>
          <a:cs typeface="+mn-cs"/>
        </a:defRPr>
      </a:lvl4pPr>
      <a:lvl5pPr marL="1371536">
        <a:defRPr>
          <a:latin typeface="+mn-lt"/>
          <a:ea typeface="+mn-ea"/>
          <a:cs typeface="+mn-cs"/>
        </a:defRPr>
      </a:lvl5pPr>
      <a:lvl6pPr marL="1714421">
        <a:defRPr>
          <a:latin typeface="+mn-lt"/>
          <a:ea typeface="+mn-ea"/>
          <a:cs typeface="+mn-cs"/>
        </a:defRPr>
      </a:lvl6pPr>
      <a:lvl7pPr marL="2057304">
        <a:defRPr>
          <a:latin typeface="+mn-lt"/>
          <a:ea typeface="+mn-ea"/>
          <a:cs typeface="+mn-cs"/>
        </a:defRPr>
      </a:lvl7pPr>
      <a:lvl8pPr marL="2400189">
        <a:defRPr>
          <a:latin typeface="+mn-lt"/>
          <a:ea typeface="+mn-ea"/>
          <a:cs typeface="+mn-cs"/>
        </a:defRPr>
      </a:lvl8pPr>
      <a:lvl9pPr marL="274307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4"/>
            <a:ext cx="17825905" cy="1910714"/>
          </a:xfrm>
          <a:prstGeom prst="rect">
            <a:avLst/>
          </a:prstGeom>
        </p:spPr>
        <p:txBody>
          <a:bodyPr wrap="square" lIns="0" tIns="0" rIns="0" bIns="0">
            <a:spAutoFit/>
          </a:bodyPr>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a:xfrm>
            <a:off x="1139097" y="3849682"/>
            <a:ext cx="17825905" cy="2915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42015938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691"/>
          </a:xfrm>
          <a:prstGeom prst="rect">
            <a:avLst/>
          </a:prstGeom>
        </p:spPr>
        <p:txBody>
          <a:bodyPr wrap="square" lIns="0" tIns="0" rIns="0" bIns="0">
            <a:spAutoFit/>
          </a:bodyPr>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a:xfrm>
            <a:off x="1139097" y="3849682"/>
            <a:ext cx="1782590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a:xfrm>
            <a:off x="14474954" y="10517696"/>
            <a:ext cx="462394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48440747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defRPr>
          <a:latin typeface="+mj-lt"/>
          <a:ea typeface="+mj-ea"/>
          <a:cs typeface="+mj-cs"/>
        </a:defRPr>
      </a:lvl1pPr>
    </p:titleStyle>
    <p:bodyStyle>
      <a:lvl1pPr marL="0">
        <a:defRPr>
          <a:latin typeface="+mn-lt"/>
          <a:ea typeface="+mn-ea"/>
          <a:cs typeface="+mn-cs"/>
        </a:defRPr>
      </a:lvl1pPr>
      <a:lvl2pPr marL="457179">
        <a:defRPr>
          <a:latin typeface="+mn-lt"/>
          <a:ea typeface="+mn-ea"/>
          <a:cs typeface="+mn-cs"/>
        </a:defRPr>
      </a:lvl2pPr>
      <a:lvl3pPr marL="914357">
        <a:defRPr>
          <a:latin typeface="+mn-lt"/>
          <a:ea typeface="+mn-ea"/>
          <a:cs typeface="+mn-cs"/>
        </a:defRPr>
      </a:lvl3pPr>
      <a:lvl4pPr marL="1371536">
        <a:defRPr>
          <a:latin typeface="+mn-lt"/>
          <a:ea typeface="+mn-ea"/>
          <a:cs typeface="+mn-cs"/>
        </a:defRPr>
      </a:lvl4pPr>
      <a:lvl5pPr marL="1828715">
        <a:defRPr>
          <a:latin typeface="+mn-lt"/>
          <a:ea typeface="+mn-ea"/>
          <a:cs typeface="+mn-cs"/>
        </a:defRPr>
      </a:lvl5pPr>
      <a:lvl6pPr marL="2285893">
        <a:defRPr>
          <a:latin typeface="+mn-lt"/>
          <a:ea typeface="+mn-ea"/>
          <a:cs typeface="+mn-cs"/>
        </a:defRPr>
      </a:lvl6pPr>
      <a:lvl7pPr marL="2743072">
        <a:defRPr>
          <a:latin typeface="+mn-lt"/>
          <a:ea typeface="+mn-ea"/>
          <a:cs typeface="+mn-cs"/>
        </a:defRPr>
      </a:lvl7pPr>
      <a:lvl8pPr marL="3200252">
        <a:defRPr>
          <a:latin typeface="+mn-lt"/>
          <a:ea typeface="+mn-ea"/>
          <a:cs typeface="+mn-cs"/>
        </a:defRPr>
      </a:lvl8pPr>
      <a:lvl9pPr marL="3657431">
        <a:defRPr>
          <a:latin typeface="+mn-lt"/>
          <a:ea typeface="+mn-ea"/>
          <a:cs typeface="+mn-cs"/>
        </a:defRPr>
      </a:lvl9pPr>
    </p:bodyStyle>
    <p:otherStyle>
      <a:lvl1pPr marL="0">
        <a:defRPr>
          <a:latin typeface="+mn-lt"/>
          <a:ea typeface="+mn-ea"/>
          <a:cs typeface="+mn-cs"/>
        </a:defRPr>
      </a:lvl1pPr>
      <a:lvl2pPr marL="457179">
        <a:defRPr>
          <a:latin typeface="+mn-lt"/>
          <a:ea typeface="+mn-ea"/>
          <a:cs typeface="+mn-cs"/>
        </a:defRPr>
      </a:lvl2pPr>
      <a:lvl3pPr marL="914357">
        <a:defRPr>
          <a:latin typeface="+mn-lt"/>
          <a:ea typeface="+mn-ea"/>
          <a:cs typeface="+mn-cs"/>
        </a:defRPr>
      </a:lvl3pPr>
      <a:lvl4pPr marL="1371536">
        <a:defRPr>
          <a:latin typeface="+mn-lt"/>
          <a:ea typeface="+mn-ea"/>
          <a:cs typeface="+mn-cs"/>
        </a:defRPr>
      </a:lvl4pPr>
      <a:lvl5pPr marL="1828715">
        <a:defRPr>
          <a:latin typeface="+mn-lt"/>
          <a:ea typeface="+mn-ea"/>
          <a:cs typeface="+mn-cs"/>
        </a:defRPr>
      </a:lvl5pPr>
      <a:lvl6pPr marL="2285893">
        <a:defRPr>
          <a:latin typeface="+mn-lt"/>
          <a:ea typeface="+mn-ea"/>
          <a:cs typeface="+mn-cs"/>
        </a:defRPr>
      </a:lvl6pPr>
      <a:lvl7pPr marL="2743072">
        <a:defRPr>
          <a:latin typeface="+mn-lt"/>
          <a:ea typeface="+mn-ea"/>
          <a:cs typeface="+mn-cs"/>
        </a:defRPr>
      </a:lvl7pPr>
      <a:lvl8pPr marL="3200252">
        <a:defRPr>
          <a:latin typeface="+mn-lt"/>
          <a:ea typeface="+mn-ea"/>
          <a:cs typeface="+mn-cs"/>
        </a:defRPr>
      </a:lvl8pPr>
      <a:lvl9pPr marL="365743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268BCB-36EE-4F6D-A352-B00B9ED15EE5}"/>
              </a:ext>
            </a:extLst>
          </p:cNvPr>
          <p:cNvSpPr>
            <a:spLocks noGrp="1"/>
          </p:cNvSpPr>
          <p:nvPr>
            <p:ph type="title"/>
          </p:nvPr>
        </p:nvSpPr>
        <p:spPr>
          <a:xfrm>
            <a:off x="1382157" y="602122"/>
            <a:ext cx="17339786" cy="2185952"/>
          </a:xfrm>
          <a:prstGeom prst="rect">
            <a:avLst/>
          </a:prstGeom>
        </p:spPr>
        <p:txBody>
          <a:bodyPr vert="horz" lIns="91440" tIns="45720" rIns="91440" bIns="45720" rtlCol="0" anchor="ctr">
            <a:normAutofit/>
          </a:bodyPr>
          <a:lstStyle/>
          <a:p>
            <a:r>
              <a:rPr lang="nl-NL"/>
              <a:t>KLIK OM STIJL AAN TE PASSEN</a:t>
            </a:r>
            <a:endParaRPr lang="en-GB"/>
          </a:p>
        </p:txBody>
      </p:sp>
      <p:sp>
        <p:nvSpPr>
          <p:cNvPr id="3" name="Tijdelijke aanduiding voor tekst 2">
            <a:extLst>
              <a:ext uri="{FF2B5EF4-FFF2-40B4-BE49-F238E27FC236}">
                <a16:creationId xmlns:a16="http://schemas.microsoft.com/office/drawing/2014/main" id="{6243F09E-6E46-4B73-8800-8C4A93D4E85B}"/>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4" name="Afbeelding 3">
            <a:extLst>
              <a:ext uri="{FF2B5EF4-FFF2-40B4-BE49-F238E27FC236}">
                <a16:creationId xmlns:a16="http://schemas.microsoft.com/office/drawing/2014/main" id="{893AAD6B-53D4-4BD5-8261-9B43AABD5C3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285321" y="10223653"/>
            <a:ext cx="2578382" cy="1117246"/>
          </a:xfrm>
          <a:prstGeom prst="rect">
            <a:avLst/>
          </a:prstGeom>
        </p:spPr>
      </p:pic>
    </p:spTree>
    <p:extLst>
      <p:ext uri="{BB962C8B-B14F-4D97-AF65-F5344CB8AC3E}">
        <p14:creationId xmlns:p14="http://schemas.microsoft.com/office/powerpoint/2010/main" val="38399230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ransition>
    <p:fade/>
  </p:transition>
  <p:hf sldNum="0" hdr="0" ftr="0" dt="0"/>
  <p:txStyles>
    <p:titleStyle>
      <a:lvl1pPr algn="l" defTabSz="753923" rtl="0" eaLnBrk="1" latinLnBrk="0" hangingPunct="1">
        <a:lnSpc>
          <a:spcPct val="90000"/>
        </a:lnSpc>
        <a:spcBef>
          <a:spcPct val="0"/>
        </a:spcBef>
        <a:buNone/>
        <a:defRPr lang="nl-NL" sz="5689" kern="1200" dirty="0">
          <a:solidFill>
            <a:srgbClr val="E50856"/>
          </a:solidFill>
          <a:latin typeface="Avenir Next Condensed"/>
          <a:ea typeface="+mj-ea"/>
          <a:cs typeface="Arial" panose="020B0604020202020204" pitchFamily="34" charset="0"/>
        </a:defRPr>
      </a:lvl1pPr>
    </p:titleStyle>
    <p:bodyStyle>
      <a:lvl1pPr marL="296820" indent="-188481" algn="l" defTabSz="753923" rtl="0" eaLnBrk="1" latinLnBrk="0" hangingPunct="1">
        <a:lnSpc>
          <a:spcPct val="80000"/>
        </a:lnSpc>
        <a:spcBef>
          <a:spcPts val="824"/>
        </a:spcBef>
        <a:buFont typeface="Arial" panose="020B0604020202020204" pitchFamily="34" charset="0"/>
        <a:buChar char="•"/>
        <a:defRPr sz="3298" kern="1200">
          <a:solidFill>
            <a:schemeClr val="tx1"/>
          </a:solidFill>
          <a:latin typeface="Arial" panose="020B0604020202020204" pitchFamily="34" charset="0"/>
          <a:ea typeface="+mn-ea"/>
          <a:cs typeface="Arial" panose="020B0604020202020204" pitchFamily="34" charset="0"/>
        </a:defRPr>
      </a:lvl1pPr>
      <a:lvl2pPr marL="593640" indent="-188481" algn="l" defTabSz="753923" rtl="0" eaLnBrk="1" latinLnBrk="0" hangingPunct="1">
        <a:lnSpc>
          <a:spcPct val="80000"/>
        </a:lnSpc>
        <a:spcBef>
          <a:spcPts val="0"/>
        </a:spcBef>
        <a:buFont typeface="Arial" panose="020B0604020202020204" pitchFamily="34" charset="0"/>
        <a:buChar char="•"/>
        <a:defRPr sz="2968" kern="1200">
          <a:solidFill>
            <a:schemeClr val="tx1"/>
          </a:solidFill>
          <a:latin typeface="Arial" panose="020B0604020202020204" pitchFamily="34" charset="0"/>
          <a:ea typeface="+mn-ea"/>
          <a:cs typeface="Arial" panose="020B0604020202020204" pitchFamily="34" charset="0"/>
        </a:defRPr>
      </a:lvl2pPr>
      <a:lvl3pPr marL="890460" indent="-188481" algn="l" defTabSz="753923" rtl="0" eaLnBrk="1" latinLnBrk="0" hangingPunct="1">
        <a:lnSpc>
          <a:spcPct val="80000"/>
        </a:lnSpc>
        <a:spcBef>
          <a:spcPts val="0"/>
        </a:spcBef>
        <a:buFont typeface="Arial" panose="020B0604020202020204" pitchFamily="34" charset="0"/>
        <a:buChar char="•"/>
        <a:defRPr sz="2638" kern="1200">
          <a:solidFill>
            <a:schemeClr val="tx1"/>
          </a:solidFill>
          <a:latin typeface="Arial" panose="020B0604020202020204" pitchFamily="34" charset="0"/>
          <a:ea typeface="+mn-ea"/>
          <a:cs typeface="Arial" panose="020B0604020202020204" pitchFamily="34" charset="0"/>
        </a:defRPr>
      </a:lvl3pPr>
      <a:lvl4pPr marL="1335690" indent="-188481" algn="l" defTabSz="753923" rtl="0" eaLnBrk="1" latinLnBrk="0" hangingPunct="1">
        <a:lnSpc>
          <a:spcPct val="80000"/>
        </a:lnSpc>
        <a:spcBef>
          <a:spcPts val="412"/>
        </a:spcBef>
        <a:buFont typeface="Arial" panose="020B0604020202020204" pitchFamily="34" charset="0"/>
        <a:buChar char="•"/>
        <a:defRPr sz="2309" kern="1200">
          <a:solidFill>
            <a:schemeClr val="tx1"/>
          </a:solidFill>
          <a:latin typeface="Arial" panose="020B0604020202020204" pitchFamily="34" charset="0"/>
          <a:ea typeface="+mn-ea"/>
          <a:cs typeface="Arial" panose="020B0604020202020204" pitchFamily="34" charset="0"/>
        </a:defRPr>
      </a:lvl4pPr>
      <a:lvl5pPr marL="1706715" indent="-188481" algn="l" defTabSz="753923" rtl="0" eaLnBrk="1" latinLnBrk="0" hangingPunct="1">
        <a:lnSpc>
          <a:spcPct val="80000"/>
        </a:lnSpc>
        <a:spcBef>
          <a:spcPts val="412"/>
        </a:spcBef>
        <a:buFont typeface="Arial" panose="020B0604020202020204" pitchFamily="34" charset="0"/>
        <a:buChar char="•"/>
        <a:defRPr sz="2309" kern="1200">
          <a:solidFill>
            <a:schemeClr val="tx1"/>
          </a:solidFill>
          <a:latin typeface="Arial" panose="020B0604020202020204" pitchFamily="34" charset="0"/>
          <a:ea typeface="+mn-ea"/>
          <a:cs typeface="Arial" panose="020B0604020202020204" pitchFamily="34" charset="0"/>
        </a:defRPr>
      </a:lvl5pPr>
      <a:lvl6pPr marL="2073288" indent="-188481" algn="l" defTabSz="753923"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249" indent="-188481" algn="l" defTabSz="753923"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211" indent="-188481" algn="l" defTabSz="753923"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172" indent="-188481" algn="l" defTabSz="753923"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3923" rtl="0" eaLnBrk="1" latinLnBrk="0" hangingPunct="1">
        <a:defRPr sz="1484" kern="1200">
          <a:solidFill>
            <a:schemeClr val="tx1"/>
          </a:solidFill>
          <a:latin typeface="+mn-lt"/>
          <a:ea typeface="+mn-ea"/>
          <a:cs typeface="+mn-cs"/>
        </a:defRPr>
      </a:lvl1pPr>
      <a:lvl2pPr marL="376961" algn="l" defTabSz="753923" rtl="0" eaLnBrk="1" latinLnBrk="0" hangingPunct="1">
        <a:defRPr sz="1484" kern="1200">
          <a:solidFill>
            <a:schemeClr val="tx1"/>
          </a:solidFill>
          <a:latin typeface="+mn-lt"/>
          <a:ea typeface="+mn-ea"/>
          <a:cs typeface="+mn-cs"/>
        </a:defRPr>
      </a:lvl2pPr>
      <a:lvl3pPr marL="753923" algn="l" defTabSz="753923" rtl="0" eaLnBrk="1" latinLnBrk="0" hangingPunct="1">
        <a:defRPr sz="1484" kern="1200">
          <a:solidFill>
            <a:schemeClr val="tx1"/>
          </a:solidFill>
          <a:latin typeface="+mn-lt"/>
          <a:ea typeface="+mn-ea"/>
          <a:cs typeface="+mn-cs"/>
        </a:defRPr>
      </a:lvl3pPr>
      <a:lvl4pPr marL="1130884" algn="l" defTabSz="753923" rtl="0" eaLnBrk="1" latinLnBrk="0" hangingPunct="1">
        <a:defRPr sz="1484" kern="1200">
          <a:solidFill>
            <a:schemeClr val="tx1"/>
          </a:solidFill>
          <a:latin typeface="+mn-lt"/>
          <a:ea typeface="+mn-ea"/>
          <a:cs typeface="+mn-cs"/>
        </a:defRPr>
      </a:lvl4pPr>
      <a:lvl5pPr marL="1507846" algn="l" defTabSz="753923" rtl="0" eaLnBrk="1" latinLnBrk="0" hangingPunct="1">
        <a:defRPr sz="1484" kern="1200">
          <a:solidFill>
            <a:schemeClr val="tx1"/>
          </a:solidFill>
          <a:latin typeface="+mn-lt"/>
          <a:ea typeface="+mn-ea"/>
          <a:cs typeface="+mn-cs"/>
        </a:defRPr>
      </a:lvl5pPr>
      <a:lvl6pPr marL="1884807" algn="l" defTabSz="753923" rtl="0" eaLnBrk="1" latinLnBrk="0" hangingPunct="1">
        <a:defRPr sz="1484" kern="1200">
          <a:solidFill>
            <a:schemeClr val="tx1"/>
          </a:solidFill>
          <a:latin typeface="+mn-lt"/>
          <a:ea typeface="+mn-ea"/>
          <a:cs typeface="+mn-cs"/>
        </a:defRPr>
      </a:lvl6pPr>
      <a:lvl7pPr marL="2261768" algn="l" defTabSz="753923" rtl="0" eaLnBrk="1" latinLnBrk="0" hangingPunct="1">
        <a:defRPr sz="1484" kern="1200">
          <a:solidFill>
            <a:schemeClr val="tx1"/>
          </a:solidFill>
          <a:latin typeface="+mn-lt"/>
          <a:ea typeface="+mn-ea"/>
          <a:cs typeface="+mn-cs"/>
        </a:defRPr>
      </a:lvl7pPr>
      <a:lvl8pPr marL="2638730" algn="l" defTabSz="753923" rtl="0" eaLnBrk="1" latinLnBrk="0" hangingPunct="1">
        <a:defRPr sz="1484" kern="1200">
          <a:solidFill>
            <a:schemeClr val="tx1"/>
          </a:solidFill>
          <a:latin typeface="+mn-lt"/>
          <a:ea typeface="+mn-ea"/>
          <a:cs typeface="+mn-cs"/>
        </a:defRPr>
      </a:lvl8pPr>
      <a:lvl9pPr marL="3015691" algn="l" defTabSz="753923" rtl="0" eaLnBrk="1" latinLnBrk="0" hangingPunct="1">
        <a:defRPr sz="14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691"/>
          </a:xfrm>
          <a:prstGeom prst="rect">
            <a:avLst/>
          </a:prstGeom>
        </p:spPr>
        <p:txBody>
          <a:bodyPr wrap="square" lIns="0" tIns="0" rIns="0" bIns="0">
            <a:spAutoFit/>
          </a:bodyPr>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a:xfrm>
            <a:off x="1139097" y="3849682"/>
            <a:ext cx="1782590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11/12/25</a:t>
            </a:fld>
            <a:endParaRPr lang="en-US"/>
          </a:p>
        </p:txBody>
      </p:sp>
      <p:sp>
        <p:nvSpPr>
          <p:cNvPr id="6" name="Holder 6"/>
          <p:cNvSpPr>
            <a:spLocks noGrp="1"/>
          </p:cNvSpPr>
          <p:nvPr>
            <p:ph type="sldNum" sz="quarter" idx="7"/>
          </p:nvPr>
        </p:nvSpPr>
        <p:spPr>
          <a:xfrm>
            <a:off x="14474954" y="10517696"/>
            <a:ext cx="462394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0554480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179" eaLnBrk="1" hangingPunct="1">
        <a:defRPr>
          <a:latin typeface="+mn-lt"/>
          <a:ea typeface="+mn-ea"/>
          <a:cs typeface="+mn-cs"/>
        </a:defRPr>
      </a:lvl2pPr>
      <a:lvl3pPr marL="914357" eaLnBrk="1" hangingPunct="1">
        <a:defRPr>
          <a:latin typeface="+mn-lt"/>
          <a:ea typeface="+mn-ea"/>
          <a:cs typeface="+mn-cs"/>
        </a:defRPr>
      </a:lvl3pPr>
      <a:lvl4pPr marL="1371536" eaLnBrk="1" hangingPunct="1">
        <a:defRPr>
          <a:latin typeface="+mn-lt"/>
          <a:ea typeface="+mn-ea"/>
          <a:cs typeface="+mn-cs"/>
        </a:defRPr>
      </a:lvl4pPr>
      <a:lvl5pPr marL="1828715" eaLnBrk="1" hangingPunct="1">
        <a:defRPr>
          <a:latin typeface="+mn-lt"/>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p:bodyStyle>
    <p:otherStyle>
      <a:lvl1pPr marL="0" eaLnBrk="1" hangingPunct="1">
        <a:defRPr>
          <a:latin typeface="+mn-lt"/>
          <a:ea typeface="+mn-ea"/>
          <a:cs typeface="+mn-cs"/>
        </a:defRPr>
      </a:lvl1pPr>
      <a:lvl2pPr marL="457179" eaLnBrk="1" hangingPunct="1">
        <a:defRPr>
          <a:latin typeface="+mn-lt"/>
          <a:ea typeface="+mn-ea"/>
          <a:cs typeface="+mn-cs"/>
        </a:defRPr>
      </a:lvl2pPr>
      <a:lvl3pPr marL="914357" eaLnBrk="1" hangingPunct="1">
        <a:defRPr>
          <a:latin typeface="+mn-lt"/>
          <a:ea typeface="+mn-ea"/>
          <a:cs typeface="+mn-cs"/>
        </a:defRPr>
      </a:lvl3pPr>
      <a:lvl4pPr marL="1371536" eaLnBrk="1" hangingPunct="1">
        <a:defRPr>
          <a:latin typeface="+mn-lt"/>
          <a:ea typeface="+mn-ea"/>
          <a:cs typeface="+mn-cs"/>
        </a:defRPr>
      </a:lvl4pPr>
      <a:lvl5pPr marL="1828715" eaLnBrk="1" hangingPunct="1">
        <a:defRPr>
          <a:latin typeface="+mn-lt"/>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9097" y="968075"/>
            <a:ext cx="17825906" cy="838691"/>
          </a:xfrm>
          <a:prstGeom prst="rect">
            <a:avLst/>
          </a:prstGeom>
        </p:spPr>
        <p:txBody>
          <a:bodyPr wrap="square" lIns="0" tIns="0" rIns="0" bIns="0">
            <a:spAutoFit/>
          </a:bodyPr>
          <a:lstStyle>
            <a:lvl1pPr>
              <a:defRPr sz="5450" b="1" i="0">
                <a:solidFill>
                  <a:srgbClr val="004C3A"/>
                </a:solidFill>
                <a:latin typeface="Verdana"/>
                <a:cs typeface="Verdana"/>
              </a:defRPr>
            </a:lvl1pPr>
          </a:lstStyle>
          <a:p>
            <a:endParaRPr/>
          </a:p>
        </p:txBody>
      </p:sp>
      <p:sp>
        <p:nvSpPr>
          <p:cNvPr id="3" name="Holder 3"/>
          <p:cNvSpPr>
            <a:spLocks noGrp="1"/>
          </p:cNvSpPr>
          <p:nvPr>
            <p:ph type="body" idx="1"/>
          </p:nvPr>
        </p:nvSpPr>
        <p:spPr>
          <a:xfrm>
            <a:off x="1139097" y="3849682"/>
            <a:ext cx="1782590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11/12/25</a:t>
            </a:fld>
            <a:endParaRPr lang="en-US">
              <a:solidFill>
                <a:prstClr val="black">
                  <a:tint val="75000"/>
                </a:prstClr>
              </a:solidFill>
            </a:endParaRPr>
          </a:p>
        </p:txBody>
      </p:sp>
      <p:sp>
        <p:nvSpPr>
          <p:cNvPr id="6" name="Holder 6"/>
          <p:cNvSpPr>
            <a:spLocks noGrp="1"/>
          </p:cNvSpPr>
          <p:nvPr>
            <p:ph type="sldNum" sz="quarter" idx="7"/>
          </p:nvPr>
        </p:nvSpPr>
        <p:spPr>
          <a:xfrm>
            <a:off x="14474954" y="10517696"/>
            <a:ext cx="462394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3121284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179" eaLnBrk="1" hangingPunct="1">
        <a:defRPr>
          <a:latin typeface="+mn-lt"/>
          <a:ea typeface="+mn-ea"/>
          <a:cs typeface="+mn-cs"/>
        </a:defRPr>
      </a:lvl2pPr>
      <a:lvl3pPr marL="914357" eaLnBrk="1" hangingPunct="1">
        <a:defRPr>
          <a:latin typeface="+mn-lt"/>
          <a:ea typeface="+mn-ea"/>
          <a:cs typeface="+mn-cs"/>
        </a:defRPr>
      </a:lvl3pPr>
      <a:lvl4pPr marL="1371536" eaLnBrk="1" hangingPunct="1">
        <a:defRPr>
          <a:latin typeface="+mn-lt"/>
          <a:ea typeface="+mn-ea"/>
          <a:cs typeface="+mn-cs"/>
        </a:defRPr>
      </a:lvl4pPr>
      <a:lvl5pPr marL="1828715" eaLnBrk="1" hangingPunct="1">
        <a:defRPr>
          <a:latin typeface="+mn-lt"/>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p:bodyStyle>
    <p:otherStyle>
      <a:lvl1pPr marL="0" eaLnBrk="1" hangingPunct="1">
        <a:defRPr>
          <a:latin typeface="+mn-lt"/>
          <a:ea typeface="+mn-ea"/>
          <a:cs typeface="+mn-cs"/>
        </a:defRPr>
      </a:lvl1pPr>
      <a:lvl2pPr marL="457179" eaLnBrk="1" hangingPunct="1">
        <a:defRPr>
          <a:latin typeface="+mn-lt"/>
          <a:ea typeface="+mn-ea"/>
          <a:cs typeface="+mn-cs"/>
        </a:defRPr>
      </a:lvl2pPr>
      <a:lvl3pPr marL="914357" eaLnBrk="1" hangingPunct="1">
        <a:defRPr>
          <a:latin typeface="+mn-lt"/>
          <a:ea typeface="+mn-ea"/>
          <a:cs typeface="+mn-cs"/>
        </a:defRPr>
      </a:lvl3pPr>
      <a:lvl4pPr marL="1371536" eaLnBrk="1" hangingPunct="1">
        <a:defRPr>
          <a:latin typeface="+mn-lt"/>
          <a:ea typeface="+mn-ea"/>
          <a:cs typeface="+mn-cs"/>
        </a:defRPr>
      </a:lvl4pPr>
      <a:lvl5pPr marL="1828715" eaLnBrk="1" hangingPunct="1">
        <a:defRPr>
          <a:latin typeface="+mn-lt"/>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2579277" y="1047901"/>
            <a:ext cx="16097343" cy="106426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14500"/>
              </a:lnSpc>
              <a:spcBef>
                <a:spcPts val="100"/>
              </a:spcBef>
              <a:spcAft>
                <a:spcPts val="0"/>
              </a:spcAft>
              <a:buClrTx/>
              <a:buSzTx/>
              <a:buFontTx/>
              <a:buNone/>
              <a:tabLst/>
              <a:defRPr/>
            </a:pPr>
            <a:r>
              <a:rPr kumimoji="0" lang="nl-NL" sz="6600" b="1" i="0" u="none" strike="noStrike" kern="1200" cap="none" spc="-10" normalizeH="0" baseline="0" noProof="0" dirty="0">
                <a:ln>
                  <a:noFill/>
                </a:ln>
                <a:solidFill>
                  <a:prstClr val="white"/>
                </a:solidFill>
                <a:effectLst/>
                <a:uLnTx/>
                <a:uFillTx/>
                <a:latin typeface="Verdana"/>
                <a:ea typeface="+mn-ea"/>
                <a:cs typeface="Verdana"/>
              </a:rPr>
              <a:t>Boost de vitaliteit</a:t>
            </a:r>
          </a:p>
        </p:txBody>
      </p:sp>
      <p:sp>
        <p:nvSpPr>
          <p:cNvPr id="3" name="object 3"/>
          <p:cNvSpPr txBox="1"/>
          <p:nvPr/>
        </p:nvSpPr>
        <p:spPr>
          <a:xfrm>
            <a:off x="11348210" y="7296084"/>
            <a:ext cx="5728210" cy="391902"/>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19500"/>
              </a:lnSpc>
              <a:spcBef>
                <a:spcPts val="95"/>
              </a:spcBef>
              <a:spcAft>
                <a:spcPts val="0"/>
              </a:spcAft>
              <a:buClrTx/>
              <a:buSzTx/>
              <a:buFontTx/>
              <a:buNone/>
              <a:tabLst/>
              <a:defRPr/>
            </a:pPr>
            <a:r>
              <a:rPr kumimoji="0" lang="nl-NL" sz="2300" b="0" i="0" u="none" strike="noStrike" kern="1200" cap="none" spc="0" normalizeH="0" baseline="0" noProof="0">
                <a:ln>
                  <a:noFill/>
                </a:ln>
                <a:solidFill>
                  <a:prstClr val="white"/>
                </a:solidFill>
                <a:effectLst/>
                <a:uLnTx/>
                <a:uFillTx/>
                <a:latin typeface="Verdana"/>
                <a:ea typeface="+mn-ea"/>
                <a:cs typeface="Verdana"/>
              </a:rPr>
              <a:t> </a:t>
            </a:r>
            <a:endParaRPr lang="nl-NL" sz="2300">
              <a:solidFill>
                <a:prstClr val="white"/>
              </a:solidFill>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203450" y="1387475"/>
            <a:ext cx="3299460" cy="3743141"/>
          </a:xfrm>
          <a:prstGeom prst="rect">
            <a:avLst/>
          </a:prstGeom>
        </p:spPr>
        <p:txBody>
          <a:bodyPr vert="horz" wrap="square" lIns="0" tIns="12700" rIns="0" bIns="0" rtlCol="0">
            <a:spAutoFit/>
          </a:bodyPr>
          <a:lstStyle/>
          <a:p>
            <a:pPr marL="12700" marR="5080">
              <a:lnSpc>
                <a:spcPct val="113500"/>
              </a:lnSpc>
              <a:spcBef>
                <a:spcPts val="100"/>
              </a:spcBef>
            </a:pPr>
            <a:r>
              <a:rPr lang="nl-NL" spc="-10">
                <a:solidFill>
                  <a:srgbClr val="000000"/>
                </a:solidFill>
              </a:rPr>
              <a:t>Wees matig met </a:t>
            </a:r>
            <a:r>
              <a:rPr lang="nl-NL" spc="-10">
                <a:solidFill>
                  <a:srgbClr val="13A438"/>
                </a:solidFill>
              </a:rPr>
              <a:t>a</a:t>
            </a:r>
            <a:r>
              <a:rPr lang="nl-NL" spc="-10">
                <a:solidFill>
                  <a:srgbClr val="000000"/>
                </a:solidFill>
              </a:rPr>
              <a:t>lcohol</a:t>
            </a:r>
            <a:endParaRPr spc="-10">
              <a:solidFill>
                <a:srgbClr val="000000"/>
              </a:solidFill>
            </a:endParaRPr>
          </a:p>
        </p:txBody>
      </p:sp>
      <p:pic>
        <p:nvPicPr>
          <p:cNvPr id="3" name="Afbeelding 2">
            <a:extLst>
              <a:ext uri="{FF2B5EF4-FFF2-40B4-BE49-F238E27FC236}">
                <a16:creationId xmlns:a16="http://schemas.microsoft.com/office/drawing/2014/main" id="{BEF57D0A-6CA1-1472-4FA0-69C5B70383C8}"/>
              </a:ext>
            </a:extLst>
          </p:cNvPr>
          <p:cNvPicPr>
            <a:picLocks noChangeAspect="1"/>
          </p:cNvPicPr>
          <p:nvPr/>
        </p:nvPicPr>
        <p:blipFill>
          <a:blip r:embed="rId4"/>
          <a:stretch>
            <a:fillRect/>
          </a:stretch>
        </p:blipFill>
        <p:spPr>
          <a:xfrm>
            <a:off x="14503788" y="9958955"/>
            <a:ext cx="3109229" cy="786452"/>
          </a:xfrm>
          <a:prstGeom prst="rect">
            <a:avLst/>
          </a:prstGeom>
        </p:spPr>
      </p:pic>
    </p:spTree>
    <p:extLst>
      <p:ext uri="{BB962C8B-B14F-4D97-AF65-F5344CB8AC3E}">
        <p14:creationId xmlns:p14="http://schemas.microsoft.com/office/powerpoint/2010/main" val="316945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127250" y="1844675"/>
            <a:ext cx="3299460" cy="2787045"/>
          </a:xfrm>
          <a:prstGeom prst="rect">
            <a:avLst/>
          </a:prstGeom>
        </p:spPr>
        <p:txBody>
          <a:bodyPr vert="horz" wrap="square" lIns="0" tIns="12700" rIns="0" bIns="0" rtlCol="0">
            <a:spAutoFit/>
          </a:bodyPr>
          <a:lstStyle/>
          <a:p>
            <a:pPr marL="12700" marR="5080">
              <a:lnSpc>
                <a:spcPct val="113500"/>
              </a:lnSpc>
              <a:spcBef>
                <a:spcPts val="100"/>
              </a:spcBef>
            </a:pPr>
            <a:r>
              <a:rPr lang="nl-NL" spc="-10" err="1">
                <a:solidFill>
                  <a:srgbClr val="13A438"/>
                </a:solidFill>
              </a:rPr>
              <a:t>V</a:t>
            </a:r>
            <a:r>
              <a:rPr lang="nl-NL" spc="-10" err="1">
                <a:solidFill>
                  <a:srgbClr val="000000"/>
                </a:solidFill>
              </a:rPr>
              <a:t>oedingEet</a:t>
            </a:r>
            <a:r>
              <a:rPr lang="nl-NL" spc="-10">
                <a:solidFill>
                  <a:srgbClr val="000000"/>
                </a:solidFill>
              </a:rPr>
              <a:t>  gezond</a:t>
            </a:r>
            <a:endParaRPr spc="-10">
              <a:solidFill>
                <a:srgbClr val="000000"/>
              </a:solidFill>
            </a:endParaRPr>
          </a:p>
        </p:txBody>
      </p:sp>
    </p:spTree>
    <p:extLst>
      <p:ext uri="{BB962C8B-B14F-4D97-AF65-F5344CB8AC3E}">
        <p14:creationId xmlns:p14="http://schemas.microsoft.com/office/powerpoint/2010/main" val="250452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4243050" y="1692275"/>
            <a:ext cx="4631478" cy="2787045"/>
          </a:xfrm>
          <a:prstGeom prst="rect">
            <a:avLst/>
          </a:prstGeom>
        </p:spPr>
        <p:txBody>
          <a:bodyPr vert="horz" wrap="square" lIns="0" tIns="12700" rIns="0" bIns="0" rtlCol="0">
            <a:spAutoFit/>
          </a:bodyPr>
          <a:lstStyle/>
          <a:p>
            <a:pPr marL="12700" marR="5080">
              <a:lnSpc>
                <a:spcPct val="113500"/>
              </a:lnSpc>
              <a:spcBef>
                <a:spcPts val="100"/>
              </a:spcBef>
            </a:pPr>
            <a:r>
              <a:rPr lang="nl-NL">
                <a:solidFill>
                  <a:srgbClr val="13A438"/>
                </a:solidFill>
              </a:rPr>
              <a:t>O</a:t>
            </a:r>
            <a:r>
              <a:rPr lang="nl-NL">
                <a:solidFill>
                  <a:schemeClr val="tx1"/>
                </a:solidFill>
              </a:rPr>
              <a:t>ntspan</a:t>
            </a:r>
            <a:br>
              <a:rPr lang="nl-NL">
                <a:solidFill>
                  <a:schemeClr val="tx1"/>
                </a:solidFill>
              </a:rPr>
            </a:br>
            <a:r>
              <a:rPr lang="nl-NL">
                <a:solidFill>
                  <a:schemeClr val="tx1"/>
                </a:solidFill>
              </a:rPr>
              <a:t>&amp; slaap</a:t>
            </a:r>
            <a:br>
              <a:rPr lang="nl-NL">
                <a:solidFill>
                  <a:schemeClr val="tx1"/>
                </a:solidFill>
              </a:rPr>
            </a:br>
            <a:r>
              <a:rPr lang="nl-NL">
                <a:solidFill>
                  <a:schemeClr val="tx1"/>
                </a:solidFill>
              </a:rPr>
              <a:t>gezond</a:t>
            </a:r>
            <a:endParaRPr spc="-10">
              <a:solidFill>
                <a:schemeClr val="tx1"/>
              </a:solidFill>
            </a:endParaRPr>
          </a:p>
        </p:txBody>
      </p:sp>
    </p:spTree>
    <p:extLst>
      <p:ext uri="{BB962C8B-B14F-4D97-AF65-F5344CB8AC3E}">
        <p14:creationId xmlns:p14="http://schemas.microsoft.com/office/powerpoint/2010/main" val="51161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365250" y="3444875"/>
            <a:ext cx="7467600" cy="2787045"/>
          </a:xfrm>
          <a:prstGeom prst="rect">
            <a:avLst/>
          </a:prstGeom>
        </p:spPr>
        <p:txBody>
          <a:bodyPr vert="horz" wrap="square" lIns="0" tIns="12700" rIns="0" bIns="0" rtlCol="0">
            <a:spAutoFit/>
          </a:bodyPr>
          <a:lstStyle/>
          <a:p>
            <a:pPr marL="12700" marR="5080">
              <a:lnSpc>
                <a:spcPct val="113500"/>
              </a:lnSpc>
              <a:spcBef>
                <a:spcPts val="100"/>
              </a:spcBef>
            </a:pPr>
            <a:r>
              <a:rPr lang="nl-NL" spc="-10"/>
              <a:t>Kijk om je heen Hoeveel mensen staan nog?</a:t>
            </a:r>
            <a:endParaRPr spc="-10"/>
          </a:p>
        </p:txBody>
      </p:sp>
    </p:spTree>
    <p:extLst>
      <p:ext uri="{BB962C8B-B14F-4D97-AF65-F5344CB8AC3E}">
        <p14:creationId xmlns:p14="http://schemas.microsoft.com/office/powerpoint/2010/main" val="191627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6D98413-F269-4406-9B98-C8CE252380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4447" y="1900518"/>
            <a:ext cx="10703860" cy="6444203"/>
          </a:xfrm>
          <a:prstGeom prst="rect">
            <a:avLst/>
          </a:prstGeom>
        </p:spPr>
      </p:pic>
      <p:sp>
        <p:nvSpPr>
          <p:cNvPr id="4" name="object 2">
            <a:extLst>
              <a:ext uri="{FF2B5EF4-FFF2-40B4-BE49-F238E27FC236}">
                <a16:creationId xmlns:a16="http://schemas.microsoft.com/office/drawing/2014/main" id="{D0EFDABA-31EA-E623-AD53-64BAF5735AA9}"/>
              </a:ext>
            </a:extLst>
          </p:cNvPr>
          <p:cNvSpPr txBox="1">
            <a:spLocks/>
          </p:cNvSpPr>
          <p:nvPr/>
        </p:nvSpPr>
        <p:spPr>
          <a:xfrm>
            <a:off x="1139095" y="686123"/>
            <a:ext cx="16401785" cy="1405513"/>
          </a:xfrm>
          <a:prstGeom prst="rect">
            <a:avLst/>
          </a:prstGeom>
        </p:spPr>
        <p:txBody>
          <a:bodyPr vert="horz" wrap="square" lIns="0" tIns="12700" rIns="0" bIns="0" rtlCol="0">
            <a:spAutoFit/>
          </a:bodyPr>
          <a:lstStyle>
            <a:lvl1pPr>
              <a:defRPr sz="5450" b="1" i="0">
                <a:solidFill>
                  <a:srgbClr val="004C3A"/>
                </a:solidFill>
                <a:latin typeface="Verdana"/>
                <a:ea typeface="+mj-ea"/>
                <a:cs typeface="Verdan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50" b="1" i="0" u="none" strike="noStrike" kern="0" cap="none" spc="-10" normalizeH="0" baseline="0" noProof="0">
                <a:ln>
                  <a:noFill/>
                </a:ln>
                <a:solidFill>
                  <a:srgbClr val="004C3A"/>
                </a:solidFill>
                <a:effectLst/>
                <a:uLnTx/>
                <a:uFillTx/>
                <a:latin typeface="Verdana"/>
                <a:ea typeface="+mj-ea"/>
              </a:rPr>
              <a:t> </a:t>
            </a:r>
            <a:r>
              <a:rPr lang="nl-NL" kern="0" spc="-10"/>
              <a:t>V</a:t>
            </a:r>
            <a:r>
              <a:rPr kumimoji="0" lang="nl-NL" sz="5450" b="1" i="0" u="none" strike="noStrike" kern="0" cap="none" spc="-10" normalizeH="0" baseline="0" noProof="0" err="1">
                <a:ln>
                  <a:noFill/>
                </a:ln>
                <a:solidFill>
                  <a:srgbClr val="004C3A"/>
                </a:solidFill>
                <a:effectLst/>
                <a:uLnTx/>
                <a:uFillTx/>
                <a:latin typeface="Verdana"/>
                <a:ea typeface="+mj-ea"/>
              </a:rPr>
              <a:t>italiteit</a:t>
            </a:r>
            <a:br>
              <a:rPr kumimoji="0" lang="nl-NL" sz="5450" b="1" i="0" u="none" strike="noStrike" kern="0" cap="none" spc="-10" normalizeH="0" baseline="0" noProof="0">
                <a:ln>
                  <a:noFill/>
                </a:ln>
                <a:solidFill>
                  <a:srgbClr val="004C3A"/>
                </a:solidFill>
                <a:effectLst/>
                <a:uLnTx/>
                <a:uFillTx/>
                <a:latin typeface="Verdana"/>
                <a:ea typeface="+mj-ea"/>
              </a:rPr>
            </a:br>
            <a:endParaRPr kumimoji="0" lang="nl-NL" sz="3600" b="1" i="0" u="none" strike="noStrike" kern="0" cap="none" spc="-10" normalizeH="0" baseline="0" noProof="0">
              <a:ln>
                <a:noFill/>
              </a:ln>
              <a:solidFill>
                <a:srgbClr val="004C3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a:extLst>
              <a:ext uri="{FF2B5EF4-FFF2-40B4-BE49-F238E27FC236}">
                <a16:creationId xmlns:a16="http://schemas.microsoft.com/office/drawing/2014/main" id="{94E7132F-8BE4-69E7-B178-9CE1782A44AB}"/>
              </a:ext>
            </a:extLst>
          </p:cNvPr>
          <p:cNvSpPr/>
          <p:nvPr/>
        </p:nvSpPr>
        <p:spPr>
          <a:xfrm>
            <a:off x="10594340" y="857380"/>
            <a:ext cx="9509760" cy="853047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nl-NL" sz="3200" b="1" i="0" u="none" strike="noStrike" kern="1200" cap="none" spc="0" normalizeH="0" baseline="0" noProof="0">
                <a:ln>
                  <a:noFill/>
                </a:ln>
                <a:solidFill>
                  <a:srgbClr val="13A438"/>
                </a:solidFill>
                <a:effectLst/>
                <a:uLnTx/>
                <a:uFillTx/>
                <a:latin typeface="Verdana" panose="020B0604030504040204" pitchFamily="34" charset="0"/>
                <a:ea typeface="Verdana" panose="020B0604030504040204" pitchFamily="34" charset="0"/>
                <a:cs typeface="Times New Roman" panose="02020603050405020304" pitchFamily="18" charset="0"/>
              </a:rPr>
              <a:t>Vitaliteit</a:t>
            </a:r>
            <a: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 bevlogen, energiek, veerkrachtig, fit en onvermoeibaar door kunnen werken met groot doorzettingsvermogen (</a:t>
            </a:r>
            <a:r>
              <a:rPr kumimoji="0" lang="nl-NL" sz="3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Schaufeli</a:t>
            </a:r>
            <a: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en Bakker, 2007)</a:t>
            </a:r>
            <a:b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br>
            <a:r>
              <a:rPr kumimoji="0" lang="nl-NL" sz="3200" b="1" i="0" u="none" strike="noStrike" kern="1200" cap="none" spc="0" normalizeH="0" baseline="0" noProof="0">
                <a:ln>
                  <a:noFill/>
                </a:ln>
                <a:solidFill>
                  <a:srgbClr val="13A438"/>
                </a:solidFill>
                <a:effectLst/>
                <a:uLnTx/>
                <a:uFillTx/>
                <a:latin typeface="Verdana" panose="020B0604030504040204" pitchFamily="34" charset="0"/>
                <a:ea typeface="Verdana" panose="020B0604030504040204" pitchFamily="34" charset="0"/>
                <a:cs typeface="Times New Roman" panose="02020603050405020304" pitchFamily="18" charset="0"/>
              </a:rPr>
              <a:t>Werkvermogen</a:t>
            </a:r>
            <a: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 de mate waarin een medewerker zowel lichamelijk als geestelijk in staat is om zijn huidige werk uit te voeren (</a:t>
            </a:r>
            <a:r>
              <a:rPr kumimoji="0" lang="nl-NL" sz="3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Ilmarinen</a:t>
            </a:r>
            <a: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et. Al., 2005)</a:t>
            </a:r>
            <a:b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br>
            <a:r>
              <a:rPr kumimoji="0" lang="nl-NL" sz="3200" b="1" i="0" u="none" strike="noStrike" kern="1200" cap="none" spc="0" normalizeH="0" baseline="0" noProof="0">
                <a:ln>
                  <a:noFill/>
                </a:ln>
                <a:solidFill>
                  <a:srgbClr val="13A438"/>
                </a:solidFill>
                <a:effectLst/>
                <a:uLnTx/>
                <a:uFillTx/>
                <a:latin typeface="Verdana" panose="020B0604030504040204" pitchFamily="34" charset="0"/>
                <a:ea typeface="Verdana" panose="020B0604030504040204" pitchFamily="34" charset="0"/>
                <a:cs typeface="Times New Roman" panose="02020603050405020304" pitchFamily="18" charset="0"/>
              </a:rPr>
              <a:t>Employability</a:t>
            </a:r>
            <a: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 vermogen om nu en in de toekomst verschillende werkzaamheden en functies adequaat te blijven vervullen zowel in eigen bedrijf als in een ander bedrijf of een andere sector (De Vries en Van </a:t>
            </a:r>
            <a:r>
              <a:rPr kumimoji="0" lang="nl-NL" sz="3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Vuuren</a:t>
            </a:r>
            <a:r>
              <a:rPr kumimoji="0" lang="nl-NL"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2011)</a:t>
            </a:r>
          </a:p>
        </p:txBody>
      </p:sp>
      <p:sp>
        <p:nvSpPr>
          <p:cNvPr id="5" name="Tekstvak 4">
            <a:extLst>
              <a:ext uri="{FF2B5EF4-FFF2-40B4-BE49-F238E27FC236}">
                <a16:creationId xmlns:a16="http://schemas.microsoft.com/office/drawing/2014/main" id="{29EFFE5C-95A1-88AC-CEC1-76E1F681172F}"/>
              </a:ext>
            </a:extLst>
          </p:cNvPr>
          <p:cNvSpPr txBox="1"/>
          <p:nvPr/>
        </p:nvSpPr>
        <p:spPr>
          <a:xfrm>
            <a:off x="937260" y="10610612"/>
            <a:ext cx="8938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 Bron: </a:t>
            </a:r>
            <a:r>
              <a:rPr kumimoji="0" lang="nl-NL" sz="18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rPr>
              <a:t>Sociaal-Economische</a:t>
            </a:r>
            <a:r>
              <a:rPr kumimoji="0" lang="nl-NL"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 Raad (2009) </a:t>
            </a:r>
          </a:p>
        </p:txBody>
      </p:sp>
    </p:spTree>
    <p:extLst>
      <p:ext uri="{BB962C8B-B14F-4D97-AF65-F5344CB8AC3E}">
        <p14:creationId xmlns:p14="http://schemas.microsoft.com/office/powerpoint/2010/main" val="326003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28C0AF-A1B4-A8BD-11F9-5B05827B23D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51C8C7F-C7D3-B9BD-5F03-3140C3F84B19}"/>
              </a:ext>
            </a:extLst>
          </p:cNvPr>
          <p:cNvSpPr>
            <a:spLocks noGrp="1"/>
          </p:cNvSpPr>
          <p:nvPr>
            <p:ph type="subTitle" idx="4"/>
          </p:nvPr>
        </p:nvSpPr>
        <p:spPr>
          <a:xfrm>
            <a:off x="1735674" y="2144993"/>
            <a:ext cx="18516600" cy="6248400"/>
          </a:xfrm>
          <a:prstGeom prst="rect">
            <a:avLst/>
          </a:prstGeom>
        </p:spPr>
        <p:txBody>
          <a:bodyPr>
            <a:normAutofit/>
          </a:bodyPr>
          <a:lstStyle/>
          <a:p>
            <a:pPr marL="742950" indent="-742950">
              <a:buFont typeface="+mj-lt"/>
              <a:buAutoNum type="arabicPeriod"/>
            </a:pPr>
            <a:r>
              <a:rPr lang="nl-NL" sz="3600" dirty="0">
                <a:latin typeface="Verdana" panose="020B0604030504040204" pitchFamily="34" charset="0"/>
                <a:ea typeface="Verdana" panose="020B0604030504040204" pitchFamily="34" charset="0"/>
              </a:rPr>
              <a:t>Creëer draagvlak. Betrek de directie. Check of VIFA’s tijd krijgen.</a:t>
            </a:r>
          </a:p>
          <a:p>
            <a:pPr marL="742950" indent="-742950">
              <a:buFont typeface="+mj-lt"/>
              <a:buAutoNum type="arabicPeriod"/>
            </a:pPr>
            <a:r>
              <a:rPr lang="nl-NL" sz="3600" dirty="0">
                <a:latin typeface="Verdana" panose="020B0604030504040204" pitchFamily="34" charset="0"/>
                <a:ea typeface="Verdana" panose="020B0604030504040204" pitchFamily="34" charset="0"/>
              </a:rPr>
              <a:t>Ken de organisatie; Peil de behoefte</a:t>
            </a:r>
          </a:p>
          <a:p>
            <a:pPr marL="742950" indent="-742950">
              <a:buFont typeface="+mj-lt"/>
              <a:buAutoNum type="arabicPeriod"/>
            </a:pPr>
            <a:r>
              <a:rPr lang="nl-NL" sz="3600" dirty="0">
                <a:latin typeface="Verdana" panose="020B0604030504040204" pitchFamily="34" charset="0"/>
                <a:ea typeface="Verdana" panose="020B0604030504040204" pitchFamily="34" charset="0"/>
              </a:rPr>
              <a:t>Organiseren van verschillende interventies, die aansluiten bij behoeften. Betrek hierbij leidinggevenden en communiceer goed.</a:t>
            </a:r>
          </a:p>
          <a:p>
            <a:pPr marL="742950" indent="-742950">
              <a:buFont typeface="+mj-lt"/>
              <a:buAutoNum type="arabicPeriod"/>
            </a:pPr>
            <a:r>
              <a:rPr lang="nl-NL" sz="3600" dirty="0">
                <a:latin typeface="Verdana" panose="020B0604030504040204" pitchFamily="34" charset="0"/>
                <a:ea typeface="Verdana" panose="020B0604030504040204" pitchFamily="34" charset="0"/>
              </a:rPr>
              <a:t>Evalueren</a:t>
            </a:r>
          </a:p>
          <a:p>
            <a:pPr marL="742950" indent="-742950">
              <a:buFont typeface="+mj-lt"/>
              <a:buAutoNum type="arabicPeriod"/>
            </a:pPr>
            <a:r>
              <a:rPr lang="nl-NL" sz="3600" dirty="0">
                <a:latin typeface="Verdana" panose="020B0604030504040204" pitchFamily="34" charset="0"/>
                <a:ea typeface="Verdana" panose="020B0604030504040204" pitchFamily="34" charset="0"/>
              </a:rPr>
              <a:t>Borgen</a:t>
            </a:r>
          </a:p>
          <a:p>
            <a:pPr marL="571500" indent="-571500">
              <a:buFont typeface="Arial" panose="020B0604020202020204" pitchFamily="34" charset="0"/>
              <a:buChar char="•"/>
              <a:defRPr/>
            </a:pPr>
            <a:endParaRPr lang="nl-NL" altLang="nl-NL" sz="3600" dirty="0">
              <a:latin typeface="Verdana" panose="020B0604030504040204" pitchFamily="34" charset="0"/>
              <a:ea typeface="Verdana" panose="020B0604030504040204" pitchFamily="34" charset="0"/>
              <a:cs typeface="Verdana" panose="020B060403050404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altLang="nl-NL" sz="3600" dirty="0">
              <a:latin typeface="Verdana" panose="020B0604030504040204" pitchFamily="34" charset="0"/>
              <a:ea typeface="Verdana" panose="020B0604030504040204" pitchFamily="34" charset="0"/>
              <a:cs typeface="Verdana" panose="020B060403050404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altLang="nl-NL" sz="3600" dirty="0">
              <a:solidFill>
                <a:srgbClr val="00163D"/>
              </a:solidFill>
              <a:latin typeface="Verdana" panose="020B0604030504040204" pitchFamily="34" charset="0"/>
              <a:ea typeface="Verdana" panose="020B0604030504040204" pitchFamily="34" charset="0"/>
              <a:cs typeface="Verdana" panose="020B0604030504040204" pitchFamily="34" charset="0"/>
            </a:endParaRPr>
          </a:p>
          <a:p>
            <a:pPr algn="ctr"/>
            <a:endParaRPr lang="nl-NL" sz="3600" b="1" dirty="0"/>
          </a:p>
        </p:txBody>
      </p:sp>
      <p:sp>
        <p:nvSpPr>
          <p:cNvPr id="4" name="Titel 1">
            <a:extLst>
              <a:ext uri="{FF2B5EF4-FFF2-40B4-BE49-F238E27FC236}">
                <a16:creationId xmlns:a16="http://schemas.microsoft.com/office/drawing/2014/main" id="{5F0D340B-11CE-280C-326E-412B7EA4E35D}"/>
              </a:ext>
            </a:extLst>
          </p:cNvPr>
          <p:cNvSpPr txBox="1">
            <a:spLocks/>
          </p:cNvSpPr>
          <p:nvPr/>
        </p:nvSpPr>
        <p:spPr>
          <a:xfrm>
            <a:off x="1455152" y="400395"/>
            <a:ext cx="16335543" cy="838691"/>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b="1" i="0" u="none" strike="noStrike" kern="1200" cap="none" spc="0" normalizeH="0" baseline="0" noProof="0">
                <a:ln>
                  <a:noFill/>
                </a:ln>
                <a:solidFill>
                  <a:srgbClr val="004C3A"/>
                </a:solidFill>
                <a:effectLst/>
                <a:uLnTx/>
                <a:uFillTx/>
                <a:latin typeface="Verdana"/>
                <a:ea typeface="+mj-ea"/>
              </a:rPr>
              <a:t> Hoe pak je het aan? 5 stappen-strategie</a:t>
            </a:r>
          </a:p>
        </p:txBody>
      </p:sp>
    </p:spTree>
    <p:extLst>
      <p:ext uri="{BB962C8B-B14F-4D97-AF65-F5344CB8AC3E}">
        <p14:creationId xmlns:p14="http://schemas.microsoft.com/office/powerpoint/2010/main" val="1074158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D575ED2-B53C-2280-8675-72DBC61CC043}"/>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E2E24E9E-6CFE-84D9-D32C-898F788B43BB}"/>
              </a:ext>
            </a:extLst>
          </p:cNvPr>
          <p:cNvSpPr txBox="1">
            <a:spLocks/>
          </p:cNvSpPr>
          <p:nvPr/>
        </p:nvSpPr>
        <p:spPr>
          <a:xfrm>
            <a:off x="1519321" y="722204"/>
            <a:ext cx="17795373" cy="1677382"/>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pPr marL="742950" indent="-742950">
              <a:buFont typeface="+mj-lt"/>
              <a:buAutoNum type="arabicPeriod"/>
            </a:pPr>
            <a:r>
              <a:rPr lang="nl-NL" dirty="0">
                <a:latin typeface="Verdana" panose="020B0604030504040204" pitchFamily="34" charset="0"/>
                <a:ea typeface="Verdana" panose="020B0604030504040204" pitchFamily="34" charset="0"/>
              </a:rPr>
              <a:t>Creëer draagvlak. Betrek de directie. Check of de VIFA’s tijd krijgen !</a:t>
            </a:r>
          </a:p>
        </p:txBody>
      </p:sp>
      <p:pic>
        <p:nvPicPr>
          <p:cNvPr id="2" name="Afbeelding 1">
            <a:extLst>
              <a:ext uri="{FF2B5EF4-FFF2-40B4-BE49-F238E27FC236}">
                <a16:creationId xmlns:a16="http://schemas.microsoft.com/office/drawing/2014/main" id="{A0EBADB1-B117-BEBF-B4C9-1ECF7294C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4540" y="10084847"/>
            <a:ext cx="3106903" cy="782803"/>
          </a:xfrm>
          <a:prstGeom prst="rect">
            <a:avLst/>
          </a:prstGeom>
        </p:spPr>
      </p:pic>
    </p:spTree>
    <p:extLst>
      <p:ext uri="{BB962C8B-B14F-4D97-AF65-F5344CB8AC3E}">
        <p14:creationId xmlns:p14="http://schemas.microsoft.com/office/powerpoint/2010/main" val="241253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3D19CC4-4020-F288-C868-49926EDFBF3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1AC1229-B626-1EE2-09BF-C39F107C1697}"/>
              </a:ext>
            </a:extLst>
          </p:cNvPr>
          <p:cNvSpPr>
            <a:spLocks noGrp="1"/>
          </p:cNvSpPr>
          <p:nvPr>
            <p:ph type="subTitle" idx="4"/>
          </p:nvPr>
        </p:nvSpPr>
        <p:spPr>
          <a:xfrm>
            <a:off x="1455152" y="1760903"/>
            <a:ext cx="17554234" cy="3323987"/>
          </a:xfrm>
          <a:prstGeom prst="rect">
            <a:avLst/>
          </a:prstGeom>
        </p:spPr>
        <p:txBody>
          <a:bodyPr/>
          <a:lstStyle/>
          <a:p>
            <a:pPr marL="571500" indent="-571500">
              <a:buFont typeface="Verdana" panose="020B0604030504040204" pitchFamily="34" charset="0"/>
              <a:buChar char="-"/>
            </a:pPr>
            <a:r>
              <a:rPr lang="nl-NL" sz="3600">
                <a:latin typeface="Verdana" panose="020B0604030504040204" pitchFamily="34" charset="0"/>
                <a:ea typeface="Verdana" panose="020B0604030504040204" pitchFamily="34" charset="0"/>
              </a:rPr>
              <a:t>Bespreek in een tweetal. Hoe staat  je organisatie ervoor? Of een organisatie waarvoor je werkt</a:t>
            </a:r>
          </a:p>
          <a:p>
            <a:pPr marL="571500" indent="-571500">
              <a:buFont typeface="Verdana" panose="020B0604030504040204" pitchFamily="34" charset="0"/>
              <a:buChar char="-"/>
            </a:pPr>
            <a:r>
              <a:rPr lang="nl-NL" sz="3600">
                <a:latin typeface="Verdana" panose="020B0604030504040204" pitchFamily="34" charset="0"/>
                <a:ea typeface="Verdana" panose="020B0604030504040204" pitchFamily="34" charset="0"/>
              </a:rPr>
              <a:t>Is er draagvlak? Zijn belangrijke stakeholders betrokken? Wat is het krachtenveld?</a:t>
            </a:r>
          </a:p>
          <a:p>
            <a:pPr marL="571500" indent="-571500">
              <a:buFont typeface="Verdana" panose="020B0604030504040204" pitchFamily="34" charset="0"/>
              <a:buChar char="-"/>
            </a:pPr>
            <a:r>
              <a:rPr lang="nl-NL" sz="3600">
                <a:latin typeface="Verdana" panose="020B0604030504040204" pitchFamily="34" charset="0"/>
                <a:ea typeface="Verdana" panose="020B0604030504040204" pitchFamily="34" charset="0"/>
              </a:rPr>
              <a:t>Wat is de behoefte? Hoe wil je dit navragen? In gesprekken of met een vragenlijst?</a:t>
            </a:r>
          </a:p>
        </p:txBody>
      </p:sp>
      <p:sp>
        <p:nvSpPr>
          <p:cNvPr id="4" name="Titel 1">
            <a:extLst>
              <a:ext uri="{FF2B5EF4-FFF2-40B4-BE49-F238E27FC236}">
                <a16:creationId xmlns:a16="http://schemas.microsoft.com/office/drawing/2014/main" id="{10AA556E-69E2-EBD9-81F2-58FDF35D3D3A}"/>
              </a:ext>
            </a:extLst>
          </p:cNvPr>
          <p:cNvSpPr txBox="1">
            <a:spLocks/>
          </p:cNvSpPr>
          <p:nvPr/>
        </p:nvSpPr>
        <p:spPr>
          <a:xfrm>
            <a:off x="1455152" y="320675"/>
            <a:ext cx="17795373" cy="838691"/>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r>
              <a:rPr lang="nl-NL">
                <a:latin typeface="Verdana" panose="020B0604030504040204" pitchFamily="34" charset="0"/>
                <a:ea typeface="Verdana" panose="020B0604030504040204" pitchFamily="34" charset="0"/>
              </a:rPr>
              <a:t>2. Ken de organisatie; Peil de behoefte</a:t>
            </a:r>
          </a:p>
        </p:txBody>
      </p:sp>
    </p:spTree>
    <p:extLst>
      <p:ext uri="{BB962C8B-B14F-4D97-AF65-F5344CB8AC3E}">
        <p14:creationId xmlns:p14="http://schemas.microsoft.com/office/powerpoint/2010/main" val="312830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995739-FF3C-6861-14C2-8D569015310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9FA9F9E-1086-58C5-4378-79490979B29E}"/>
              </a:ext>
            </a:extLst>
          </p:cNvPr>
          <p:cNvSpPr>
            <a:spLocks noGrp="1"/>
          </p:cNvSpPr>
          <p:nvPr>
            <p:ph type="subTitle" idx="4"/>
          </p:nvPr>
        </p:nvSpPr>
        <p:spPr>
          <a:xfrm>
            <a:off x="2015809" y="999466"/>
            <a:ext cx="16072482" cy="838691"/>
          </a:xfrm>
          <a:prstGeom prst="rect">
            <a:avLst/>
          </a:prstGeom>
        </p:spPr>
        <p:txBody>
          <a:bodyPr/>
          <a:lstStyle/>
          <a:p>
            <a:r>
              <a:rPr lang="nl-NL" sz="5450" b="1">
                <a:solidFill>
                  <a:srgbClr val="004C3A"/>
                </a:solidFill>
                <a:latin typeface="Verdana" panose="020B0604030504040204" pitchFamily="34" charset="0"/>
                <a:ea typeface="Verdana" panose="020B0604030504040204" pitchFamily="34" charset="0"/>
                <a:cs typeface="Verdana" panose="020B0604030504040204" pitchFamily="34" charset="0"/>
              </a:rPr>
              <a:t>Andere bronnen…</a:t>
            </a:r>
          </a:p>
        </p:txBody>
      </p:sp>
      <p:pic>
        <p:nvPicPr>
          <p:cNvPr id="2" name="Afbeelding 1">
            <a:extLst>
              <a:ext uri="{FF2B5EF4-FFF2-40B4-BE49-F238E27FC236}">
                <a16:creationId xmlns:a16="http://schemas.microsoft.com/office/drawing/2014/main" id="{4AD0145B-D34C-F09C-DF6B-FD1587248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4540" y="10084847"/>
            <a:ext cx="3106903" cy="782803"/>
          </a:xfrm>
          <a:prstGeom prst="rect">
            <a:avLst/>
          </a:prstGeom>
        </p:spPr>
      </p:pic>
      <p:sp>
        <p:nvSpPr>
          <p:cNvPr id="5" name="Rechthoek 4">
            <a:extLst>
              <a:ext uri="{FF2B5EF4-FFF2-40B4-BE49-F238E27FC236}">
                <a16:creationId xmlns:a16="http://schemas.microsoft.com/office/drawing/2014/main" id="{5393AACE-4467-A394-972A-1A8963C33875}"/>
              </a:ext>
            </a:extLst>
          </p:cNvPr>
          <p:cNvSpPr/>
          <p:nvPr/>
        </p:nvSpPr>
        <p:spPr>
          <a:xfrm>
            <a:off x="515056" y="10707285"/>
            <a:ext cx="7612661" cy="320729"/>
          </a:xfrm>
          <a:prstGeom prst="rect">
            <a:avLst/>
          </a:prstGeom>
        </p:spPr>
        <p:txBody>
          <a:bodyPr wrap="none">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nl-NL" sz="1484"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https://pixabay.com/nl/photos/analyse-bedrijf-grafieken-computer-1841158/</a:t>
            </a:r>
          </a:p>
        </p:txBody>
      </p:sp>
      <p:sp>
        <p:nvSpPr>
          <p:cNvPr id="7" name="Tekstvak 6">
            <a:extLst>
              <a:ext uri="{FF2B5EF4-FFF2-40B4-BE49-F238E27FC236}">
                <a16:creationId xmlns:a16="http://schemas.microsoft.com/office/drawing/2014/main" id="{F6181ECE-6FF4-59CA-E501-69741E6F2563}"/>
              </a:ext>
            </a:extLst>
          </p:cNvPr>
          <p:cNvSpPr txBox="1"/>
          <p:nvPr/>
        </p:nvSpPr>
        <p:spPr>
          <a:xfrm>
            <a:off x="2015809" y="2455481"/>
            <a:ext cx="15823957" cy="7294305"/>
          </a:xfrm>
          <a:prstGeom prst="rect">
            <a:avLst/>
          </a:prstGeom>
          <a:noFill/>
        </p:spPr>
        <p:txBody>
          <a:bodyPr wrap="square" rtlCol="0">
            <a:spAutoFit/>
          </a:bodyPr>
          <a:lstStyle/>
          <a:p>
            <a:pPr marL="565442" indent="-565442">
              <a:buClr>
                <a:schemeClr val="tx1"/>
              </a:buClr>
              <a:buFont typeface="Verdana" panose="020B0604030504040204" pitchFamily="34" charset="0"/>
              <a:buChar char="-"/>
            </a:pPr>
            <a:r>
              <a:rPr lang="nl-NL" sz="3600">
                <a:latin typeface="Verdana" panose="020B0604030504040204" pitchFamily="34" charset="0"/>
                <a:ea typeface="Verdana" panose="020B0604030504040204" pitchFamily="34" charset="0"/>
              </a:rPr>
              <a:t>Eerdere behoeften onderzoeken?</a:t>
            </a:r>
          </a:p>
          <a:p>
            <a:pPr marL="565442" indent="-565442">
              <a:buClr>
                <a:schemeClr val="tx1"/>
              </a:buClr>
              <a:buFont typeface="Verdana" panose="020B0604030504040204" pitchFamily="34" charset="0"/>
              <a:buChar char="-"/>
            </a:pPr>
            <a:endParaRPr lang="nl-NL" sz="3600">
              <a:latin typeface="Verdana" panose="020B0604030504040204" pitchFamily="34" charset="0"/>
              <a:ea typeface="Verdana" panose="020B0604030504040204" pitchFamily="34" charset="0"/>
            </a:endParaRPr>
          </a:p>
          <a:p>
            <a:pPr marL="565442" indent="-565442">
              <a:buClr>
                <a:schemeClr val="tx1"/>
              </a:buClr>
              <a:buFont typeface="Verdana" panose="020B0604030504040204" pitchFamily="34" charset="0"/>
              <a:buChar char="-"/>
            </a:pPr>
            <a:r>
              <a:rPr lang="nl-NL" sz="3600">
                <a:latin typeface="Verdana" panose="020B0604030504040204" pitchFamily="34" charset="0"/>
                <a:ea typeface="Verdana" panose="020B0604030504040204" pitchFamily="34" charset="0"/>
              </a:rPr>
              <a:t>Health checks of </a:t>
            </a:r>
            <a:r>
              <a:rPr lang="nl-NL" sz="3600" err="1">
                <a:latin typeface="Verdana" panose="020B0604030504040204" pitchFamily="34" charset="0"/>
                <a:ea typeface="Verdana" panose="020B0604030504040204" pitchFamily="34" charset="0"/>
              </a:rPr>
              <a:t>PMO’s</a:t>
            </a:r>
            <a:r>
              <a:rPr lang="nl-NL" sz="3600">
                <a:latin typeface="Verdana" panose="020B0604030504040204" pitchFamily="34" charset="0"/>
                <a:ea typeface="Verdana" panose="020B0604030504040204" pitchFamily="34" charset="0"/>
              </a:rPr>
              <a:t>?</a:t>
            </a:r>
          </a:p>
          <a:p>
            <a:pPr marL="565442" indent="-565442">
              <a:buClr>
                <a:schemeClr val="tx1"/>
              </a:buClr>
              <a:buFont typeface="Verdana" panose="020B0604030504040204" pitchFamily="34" charset="0"/>
              <a:buChar char="-"/>
            </a:pPr>
            <a:endParaRPr lang="nl-NL" sz="3600">
              <a:latin typeface="Verdana" panose="020B0604030504040204" pitchFamily="34" charset="0"/>
              <a:ea typeface="Verdana" panose="020B0604030504040204" pitchFamily="34" charset="0"/>
            </a:endParaRPr>
          </a:p>
          <a:p>
            <a:pPr marL="565442" indent="-565442">
              <a:buClr>
                <a:schemeClr val="tx1"/>
              </a:buClr>
              <a:buFont typeface="Verdana" panose="020B0604030504040204" pitchFamily="34" charset="0"/>
              <a:buChar char="-"/>
            </a:pPr>
            <a:r>
              <a:rPr lang="nl-NL" sz="3600">
                <a:latin typeface="Verdana" panose="020B0604030504040204" pitchFamily="34" charset="0"/>
                <a:ea typeface="Verdana" panose="020B0604030504040204" pitchFamily="34" charset="0"/>
              </a:rPr>
              <a:t>RI&amp;E (Risico inventarisatie en evaluatie)</a:t>
            </a:r>
          </a:p>
          <a:p>
            <a:pPr marL="565442" indent="-565442">
              <a:buClr>
                <a:schemeClr val="tx1"/>
              </a:buClr>
              <a:buFont typeface="Verdana" panose="020B0604030504040204" pitchFamily="34" charset="0"/>
              <a:buChar char="-"/>
            </a:pPr>
            <a:endParaRPr lang="nl-NL" sz="3600">
              <a:latin typeface="Verdana" panose="020B0604030504040204" pitchFamily="34" charset="0"/>
              <a:ea typeface="Verdana" panose="020B0604030504040204" pitchFamily="34" charset="0"/>
            </a:endParaRPr>
          </a:p>
          <a:p>
            <a:pPr marL="565442" indent="-565442">
              <a:buClr>
                <a:schemeClr val="tx1"/>
              </a:buClr>
              <a:buFont typeface="Verdana" panose="020B0604030504040204" pitchFamily="34" charset="0"/>
              <a:buChar char="-"/>
            </a:pPr>
            <a:r>
              <a:rPr lang="nl-NL" sz="3600" err="1">
                <a:latin typeface="Verdana" panose="020B0604030504040204" pitchFamily="34" charset="0"/>
                <a:ea typeface="Verdana" panose="020B0604030504040204" pitchFamily="34" charset="0"/>
              </a:rPr>
              <a:t>MTO’s</a:t>
            </a:r>
            <a:r>
              <a:rPr lang="nl-NL" sz="3600">
                <a:latin typeface="Verdana" panose="020B0604030504040204" pitchFamily="34" charset="0"/>
                <a:ea typeface="Verdana" panose="020B0604030504040204" pitchFamily="34" charset="0"/>
              </a:rPr>
              <a:t> (Medewerkers tevredenheid onderzoek)</a:t>
            </a:r>
          </a:p>
          <a:p>
            <a:pPr marL="565442" indent="-565442">
              <a:buClr>
                <a:schemeClr val="tx1"/>
              </a:buClr>
              <a:buFont typeface="Verdana" panose="020B0604030504040204" pitchFamily="34" charset="0"/>
              <a:buChar char="-"/>
            </a:pPr>
            <a:endParaRPr lang="nl-NL" sz="3600">
              <a:latin typeface="Verdana" panose="020B0604030504040204" pitchFamily="34" charset="0"/>
              <a:ea typeface="Verdana" panose="020B0604030504040204" pitchFamily="34" charset="0"/>
            </a:endParaRPr>
          </a:p>
          <a:p>
            <a:pPr marL="565442" indent="-565442">
              <a:buClr>
                <a:schemeClr val="tx1"/>
              </a:buClr>
              <a:buFont typeface="Verdana" panose="020B0604030504040204" pitchFamily="34" charset="0"/>
              <a:buChar char="-"/>
            </a:pPr>
            <a:r>
              <a:rPr lang="nl-NL" sz="3600">
                <a:latin typeface="Verdana" panose="020B0604030504040204" pitchFamily="34" charset="0"/>
                <a:ea typeface="Verdana" panose="020B0604030504040204" pitchFamily="34" charset="0"/>
              </a:rPr>
              <a:t>Gesprek met HR over kansen wensen en mogelijkheden</a:t>
            </a:r>
          </a:p>
          <a:p>
            <a:pPr marL="565442" indent="-565442">
              <a:buClr>
                <a:schemeClr val="tx1"/>
              </a:buClr>
              <a:buFont typeface="Verdana" panose="020B0604030504040204" pitchFamily="34" charset="0"/>
              <a:buChar char="-"/>
            </a:pPr>
            <a:endParaRPr lang="nl-NL" sz="3600">
              <a:latin typeface="Verdana" panose="020B0604030504040204" pitchFamily="34" charset="0"/>
              <a:ea typeface="Verdana" panose="020B0604030504040204" pitchFamily="34" charset="0"/>
            </a:endParaRPr>
          </a:p>
          <a:p>
            <a:pPr marL="565442" indent="-565442">
              <a:buClr>
                <a:schemeClr val="tx1"/>
              </a:buClr>
              <a:buFont typeface="Verdana" panose="020B0604030504040204" pitchFamily="34" charset="0"/>
              <a:buChar char="-"/>
            </a:pPr>
            <a:r>
              <a:rPr lang="nl-NL" sz="3600">
                <a:latin typeface="Verdana" panose="020B0604030504040204" pitchFamily="34" charset="0"/>
                <a:ea typeface="Verdana" panose="020B0604030504040204" pitchFamily="34" charset="0"/>
              </a:rPr>
              <a:t>Interview met sleutelfiguren</a:t>
            </a:r>
          </a:p>
          <a:p>
            <a:pPr marL="565442" indent="-565442">
              <a:buClr>
                <a:schemeClr val="tx1"/>
              </a:buClr>
              <a:buFont typeface="Verdana" panose="020B0604030504040204" pitchFamily="34" charset="0"/>
              <a:buChar char="-"/>
            </a:pPr>
            <a:endParaRPr lang="nl-NL" sz="3600">
              <a:latin typeface="Verdana" panose="020B0604030504040204" pitchFamily="34" charset="0"/>
              <a:ea typeface="Verdana" panose="020B0604030504040204" pitchFamily="34" charset="0"/>
            </a:endParaRPr>
          </a:p>
          <a:p>
            <a:pPr marL="565442" indent="-565442">
              <a:buClr>
                <a:schemeClr val="tx1"/>
              </a:buClr>
              <a:buFont typeface="Verdana" panose="020B0604030504040204" pitchFamily="34" charset="0"/>
              <a:buChar char="-"/>
            </a:pPr>
            <a:r>
              <a:rPr lang="nl-NL" sz="3600">
                <a:latin typeface="Verdana" panose="020B0604030504040204" pitchFamily="34" charset="0"/>
                <a:ea typeface="Verdana" panose="020B0604030504040204" pitchFamily="34" charset="0"/>
              </a:rPr>
              <a:t>Visiesessie met dwarsdoorsnede</a:t>
            </a:r>
          </a:p>
        </p:txBody>
      </p:sp>
    </p:spTree>
    <p:extLst>
      <p:ext uri="{BB962C8B-B14F-4D97-AF65-F5344CB8AC3E}">
        <p14:creationId xmlns:p14="http://schemas.microsoft.com/office/powerpoint/2010/main" val="210842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239A350-B954-57DA-DDE2-3DFD3F6BD44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728E877-786D-7112-A3B1-E8A353F01B9E}"/>
              </a:ext>
            </a:extLst>
          </p:cNvPr>
          <p:cNvSpPr>
            <a:spLocks noGrp="1"/>
          </p:cNvSpPr>
          <p:nvPr>
            <p:ph type="subTitle" idx="4"/>
          </p:nvPr>
        </p:nvSpPr>
        <p:spPr>
          <a:xfrm>
            <a:off x="1990726" y="1003275"/>
            <a:ext cx="16072482" cy="838691"/>
          </a:xfrm>
          <a:prstGeom prst="rect">
            <a:avLst/>
          </a:prstGeom>
        </p:spPr>
        <p:txBody>
          <a:bodyPr/>
          <a:lstStyle/>
          <a:p>
            <a:r>
              <a:rPr lang="nl-NL" sz="5450" b="1">
                <a:solidFill>
                  <a:srgbClr val="004C3A"/>
                </a:solidFill>
                <a:latin typeface="Verdana" panose="020B0604030504040204" pitchFamily="34" charset="0"/>
                <a:ea typeface="Verdana" panose="020B0604030504040204" pitchFamily="34" charset="0"/>
                <a:cs typeface="Verdana" panose="020B0604030504040204" pitchFamily="34" charset="0"/>
              </a:rPr>
              <a:t>Bepaal het juiste tempo</a:t>
            </a:r>
          </a:p>
        </p:txBody>
      </p:sp>
      <p:sp>
        <p:nvSpPr>
          <p:cNvPr id="7" name="Tekstvak 6">
            <a:extLst>
              <a:ext uri="{FF2B5EF4-FFF2-40B4-BE49-F238E27FC236}">
                <a16:creationId xmlns:a16="http://schemas.microsoft.com/office/drawing/2014/main" id="{2E43D654-022D-CD2A-58BF-0C24EA843A61}"/>
              </a:ext>
            </a:extLst>
          </p:cNvPr>
          <p:cNvSpPr txBox="1"/>
          <p:nvPr/>
        </p:nvSpPr>
        <p:spPr>
          <a:xfrm>
            <a:off x="5815052" y="8330521"/>
            <a:ext cx="8779488" cy="1754326"/>
          </a:xfrm>
          <a:prstGeom prst="rect">
            <a:avLst/>
          </a:prstGeom>
          <a:noFill/>
        </p:spPr>
        <p:txBody>
          <a:bodyPr wrap="square" rtlCol="0">
            <a:spAutoFit/>
          </a:bodyPr>
          <a:lstStyle/>
          <a:p>
            <a:pPr algn="ctr" defTabSz="1507846" eaLnBrk="0" hangingPunct="0"/>
            <a:r>
              <a:rPr lang="nl-NL" sz="3600" dirty="0">
                <a:latin typeface="Verdana" panose="020B0604030504040204" pitchFamily="34" charset="0"/>
                <a:ea typeface="Verdana" panose="020B0604030504040204" pitchFamily="34" charset="0"/>
              </a:rPr>
              <a:t>Te vaak zit de VIFA al in de trein terwijl de medewerker nog op het perron staat…</a:t>
            </a:r>
          </a:p>
        </p:txBody>
      </p:sp>
      <p:pic>
        <p:nvPicPr>
          <p:cNvPr id="4" name="Picture 2" descr="http://embrace.punt.nl/upload/ns_trein_spoorwegen__17580h.jpg">
            <a:extLst>
              <a:ext uri="{FF2B5EF4-FFF2-40B4-BE49-F238E27FC236}">
                <a16:creationId xmlns:a16="http://schemas.microsoft.com/office/drawing/2014/main" id="{C77D0B4A-A0A9-3B2A-5C49-BD55831A530A}"/>
              </a:ext>
            </a:extLst>
          </p:cNvPr>
          <p:cNvPicPr>
            <a:picLocks noChangeAspect="1" noChangeArrowheads="1"/>
          </p:cNvPicPr>
          <p:nvPr/>
        </p:nvPicPr>
        <p:blipFill>
          <a:blip r:embed="rId4" cstate="print"/>
          <a:srcRect/>
          <a:stretch>
            <a:fillRect/>
          </a:stretch>
        </p:blipFill>
        <p:spPr bwMode="auto">
          <a:xfrm>
            <a:off x="4420540" y="2260857"/>
            <a:ext cx="11263019" cy="6016571"/>
          </a:xfrm>
          <a:prstGeom prst="rect">
            <a:avLst/>
          </a:prstGeom>
          <a:noFill/>
          <a:effectLst>
            <a:softEdge rad="63500"/>
          </a:effectLst>
        </p:spPr>
      </p:pic>
    </p:spTree>
    <p:extLst>
      <p:ext uri="{BB962C8B-B14F-4D97-AF65-F5344CB8AC3E}">
        <p14:creationId xmlns:p14="http://schemas.microsoft.com/office/powerpoint/2010/main" val="94868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664958E-3AAE-655A-ECBD-F67A81F92FB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48C76E7-76C2-0CCE-FB60-0E15F547A929}"/>
              </a:ext>
            </a:extLst>
          </p:cNvPr>
          <p:cNvSpPr>
            <a:spLocks noGrp="1"/>
          </p:cNvSpPr>
          <p:nvPr>
            <p:ph type="subTitle" idx="4"/>
          </p:nvPr>
        </p:nvSpPr>
        <p:spPr>
          <a:xfrm>
            <a:off x="749808" y="2191039"/>
            <a:ext cx="19354292" cy="4770537"/>
          </a:xfrm>
          <a:prstGeom prst="rect">
            <a:avLst/>
          </a:prstGeom>
        </p:spPr>
        <p:txBody>
          <a:bodyPr/>
          <a:lstStyle/>
          <a:p>
            <a:pPr marL="457200" indent="-457200" algn="l">
              <a:buFontTx/>
              <a:buChar char="-"/>
            </a:pPr>
            <a:r>
              <a:rPr lang="nl-NL" sz="3200" b="0" i="0" u="none" strike="noStrike" baseline="0" dirty="0">
                <a:latin typeface="Verdana" panose="020B0604030504040204" pitchFamily="34" charset="0"/>
                <a:ea typeface="Verdana" panose="020B0604030504040204" pitchFamily="34" charset="0"/>
              </a:rPr>
              <a:t>Een </a:t>
            </a:r>
            <a:r>
              <a:rPr lang="nl-NL" sz="3200" b="0" i="0" u="none" strike="noStrike" baseline="0" dirty="0" err="1">
                <a:latin typeface="Verdana" panose="020B0604030504040204" pitchFamily="34" charset="0"/>
                <a:ea typeface="Verdana" panose="020B0604030504040204" pitchFamily="34" charset="0"/>
              </a:rPr>
              <a:t>toolbox</a:t>
            </a:r>
            <a:r>
              <a:rPr lang="nl-NL" sz="3200" b="0" i="0" u="none" strike="noStrike" baseline="0" dirty="0">
                <a:latin typeface="Verdana" panose="020B0604030504040204" pitchFamily="34" charset="0"/>
                <a:ea typeface="Verdana" panose="020B0604030504040204" pitchFamily="34" charset="0"/>
              </a:rPr>
              <a:t> met hulpmiddelen en werkvormen die je cursisten kunnen inzetten als </a:t>
            </a:r>
            <a:r>
              <a:rPr lang="nl-NL" sz="3200" dirty="0">
                <a:latin typeface="Verdana" panose="020B0604030504040204" pitchFamily="34" charset="0"/>
                <a:ea typeface="Verdana" panose="020B0604030504040204" pitchFamily="34" charset="0"/>
              </a:rPr>
              <a:t>VIFA</a:t>
            </a:r>
            <a:r>
              <a:rPr lang="nl-NL" sz="3200" b="0" i="0" u="none" strike="noStrike" baseline="0" dirty="0">
                <a:latin typeface="Verdana" panose="020B0604030504040204" pitchFamily="34" charset="0"/>
                <a:ea typeface="Verdana" panose="020B0604030504040204" pitchFamily="34" charset="0"/>
              </a:rPr>
              <a:t> </a:t>
            </a:r>
            <a:endParaRPr lang="nl-NL" sz="3200" dirty="0">
              <a:latin typeface="Verdana" panose="020B0604030504040204" pitchFamily="34" charset="0"/>
              <a:ea typeface="Verdana" panose="020B0604030504040204" pitchFamily="34" charset="0"/>
            </a:endParaRPr>
          </a:p>
          <a:p>
            <a:pPr algn="l"/>
            <a:endParaRPr lang="nl-NL" sz="3200" b="0" i="0" u="none" strike="noStrike" baseline="0" dirty="0">
              <a:latin typeface="Verdana" panose="020B0604030504040204" pitchFamily="34" charset="0"/>
              <a:ea typeface="Verdana" panose="020B0604030504040204" pitchFamily="34" charset="0"/>
            </a:endParaRPr>
          </a:p>
          <a:p>
            <a:pPr marL="457200" indent="-457200" algn="l">
              <a:buFontTx/>
              <a:buChar char="-"/>
            </a:pPr>
            <a:r>
              <a:rPr lang="nl-NL" sz="3200" b="0" i="0" u="none" strike="noStrike" baseline="0" dirty="0">
                <a:latin typeface="Verdana" panose="020B0604030504040204" pitchFamily="34" charset="0"/>
                <a:ea typeface="Verdana" panose="020B0604030504040204" pitchFamily="34" charset="0"/>
              </a:rPr>
              <a:t>Hoe je als VIFA vitaliteit kan bevorderen</a:t>
            </a:r>
          </a:p>
          <a:p>
            <a:pPr marL="457200" indent="-457200" algn="l">
              <a:buFontTx/>
              <a:buChar char="-"/>
            </a:pPr>
            <a:endParaRPr lang="nl-NL" sz="3200" b="0" i="0" u="none" strike="noStrike" baseline="0" dirty="0">
              <a:latin typeface="Verdana" panose="020B0604030504040204" pitchFamily="34" charset="0"/>
              <a:ea typeface="Verdana" panose="020B0604030504040204" pitchFamily="34" charset="0"/>
            </a:endParaRPr>
          </a:p>
          <a:p>
            <a:pPr marL="457200" indent="-457200" algn="l">
              <a:buFontTx/>
              <a:buChar char="-"/>
            </a:pPr>
            <a:r>
              <a:rPr lang="nl-NL" sz="3200" b="0" i="0" u="none" strike="noStrike" baseline="0" dirty="0">
                <a:latin typeface="Verdana" panose="020B0604030504040204" pitchFamily="34" charset="0"/>
                <a:ea typeface="Verdana" panose="020B0604030504040204" pitchFamily="34" charset="0"/>
              </a:rPr>
              <a:t>Kennis en inzicht in wat </a:t>
            </a:r>
            <a:r>
              <a:rPr lang="nl-NL" sz="3200" dirty="0">
                <a:latin typeface="Verdana" panose="020B0604030504040204" pitchFamily="34" charset="0"/>
                <a:ea typeface="Verdana" panose="020B0604030504040204" pitchFamily="34" charset="0"/>
              </a:rPr>
              <a:t>bevorderen</a:t>
            </a:r>
            <a:r>
              <a:rPr lang="nl-NL" sz="3200" b="0" i="0" u="none" strike="noStrike" baseline="0" dirty="0">
                <a:latin typeface="Verdana" panose="020B0604030504040204" pitchFamily="34" charset="0"/>
                <a:ea typeface="Verdana" panose="020B0604030504040204" pitchFamily="34" charset="0"/>
              </a:rPr>
              <a:t> vitaliteit opleveren</a:t>
            </a:r>
            <a:endParaRPr lang="nl-NL" sz="3200" dirty="0">
              <a:latin typeface="Verdana" panose="020B0604030504040204" pitchFamily="34" charset="0"/>
              <a:ea typeface="Verdana" panose="020B0604030504040204" pitchFamily="34" charset="0"/>
            </a:endParaRPr>
          </a:p>
          <a:p>
            <a:pPr marL="457200" indent="-457200" algn="l">
              <a:buFontTx/>
              <a:buChar char="-"/>
            </a:pPr>
            <a:endParaRPr lang="nl-NL" sz="3200" b="0" i="0" u="none" strike="noStrike" baseline="0" dirty="0">
              <a:latin typeface="Verdana" panose="020B0604030504040204" pitchFamily="34" charset="0"/>
              <a:ea typeface="Verdana" panose="020B0604030504040204" pitchFamily="34" charset="0"/>
            </a:endParaRPr>
          </a:p>
          <a:p>
            <a:pPr marL="457200" indent="-457200" algn="l">
              <a:buFontTx/>
              <a:buChar char="-"/>
            </a:pPr>
            <a:r>
              <a:rPr lang="nl-NL" sz="3200" b="0" i="0" u="none" strike="noStrike" baseline="0" dirty="0">
                <a:latin typeface="Verdana" panose="020B0604030504040204" pitchFamily="34" charset="0"/>
                <a:ea typeface="Verdana" panose="020B0604030504040204" pitchFamily="34" charset="0"/>
              </a:rPr>
              <a:t>Inzicht in kansen en mogelijkheden voor het in kaart brengen van vitaliteit binnen organisaties</a:t>
            </a:r>
          </a:p>
          <a:p>
            <a:endParaRPr lang="nl-NL" sz="54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a:extLst>
              <a:ext uri="{FF2B5EF4-FFF2-40B4-BE49-F238E27FC236}">
                <a16:creationId xmlns:a16="http://schemas.microsoft.com/office/drawing/2014/main" id="{EDA3C048-3AA5-AA04-E996-E8E3CDF96D26}"/>
              </a:ext>
            </a:extLst>
          </p:cNvPr>
          <p:cNvSpPr txBox="1">
            <a:spLocks/>
          </p:cNvSpPr>
          <p:nvPr/>
        </p:nvSpPr>
        <p:spPr>
          <a:xfrm>
            <a:off x="1455153" y="400885"/>
            <a:ext cx="13571220" cy="838691"/>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50" b="1" i="0" u="none" strike="noStrike" kern="0" cap="none" spc="0" normalizeH="0" baseline="0" noProof="0" dirty="0">
                <a:ln>
                  <a:noFill/>
                </a:ln>
                <a:solidFill>
                  <a:srgbClr val="004C3A"/>
                </a:solidFill>
                <a:effectLst/>
                <a:uLnTx/>
                <a:uFillTx/>
                <a:latin typeface="Verdana"/>
                <a:ea typeface="+mj-ea"/>
              </a:rPr>
              <a:t>Wat </a:t>
            </a:r>
            <a:r>
              <a:rPr lang="nl-NL" kern="0" dirty="0"/>
              <a:t>is de bedoeling</a:t>
            </a:r>
            <a:endParaRPr kumimoji="0" lang="nl-NL" sz="5450" b="1" i="0" u="none" strike="noStrike" kern="0" cap="none" spc="0" normalizeH="0" baseline="0" noProof="0" dirty="0">
              <a:ln>
                <a:noFill/>
              </a:ln>
              <a:solidFill>
                <a:srgbClr val="004C3A"/>
              </a:solidFill>
              <a:effectLst/>
              <a:uLnTx/>
              <a:uFillTx/>
              <a:latin typeface="Verdana"/>
              <a:ea typeface="+mj-ea"/>
            </a:endParaRPr>
          </a:p>
        </p:txBody>
      </p:sp>
    </p:spTree>
    <p:extLst>
      <p:ext uri="{BB962C8B-B14F-4D97-AF65-F5344CB8AC3E}">
        <p14:creationId xmlns:p14="http://schemas.microsoft.com/office/powerpoint/2010/main" val="139301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8E986E5-234B-4149-8106-E257D5BE64D6}"/>
              </a:ext>
            </a:extLst>
          </p:cNvPr>
          <p:cNvPicPr>
            <a:picLocks noChangeAspect="1"/>
          </p:cNvPicPr>
          <p:nvPr/>
        </p:nvPicPr>
        <p:blipFill>
          <a:blip r:embed="rId4"/>
          <a:stretch>
            <a:fillRect/>
          </a:stretch>
        </p:blipFill>
        <p:spPr>
          <a:xfrm>
            <a:off x="12784" y="399"/>
            <a:ext cx="20136964" cy="11308556"/>
          </a:xfrm>
          <a:prstGeom prst="rect">
            <a:avLst/>
          </a:prstGeom>
        </p:spPr>
      </p:pic>
      <p:pic>
        <p:nvPicPr>
          <p:cNvPr id="2" name="Afbeelding 1">
            <a:extLst>
              <a:ext uri="{FF2B5EF4-FFF2-40B4-BE49-F238E27FC236}">
                <a16:creationId xmlns:a16="http://schemas.microsoft.com/office/drawing/2014/main" id="{AA69C5F4-54B3-FFEA-851A-04B31E4AE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01550" y="9738075"/>
            <a:ext cx="1570879" cy="1570879"/>
          </a:xfrm>
          <a:prstGeom prst="rect">
            <a:avLst/>
          </a:prstGeom>
        </p:spPr>
      </p:pic>
    </p:spTree>
    <p:extLst>
      <p:ext uri="{BB962C8B-B14F-4D97-AF65-F5344CB8AC3E}">
        <p14:creationId xmlns:p14="http://schemas.microsoft.com/office/powerpoint/2010/main" val="161193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CE205C6-D066-4667-B930-A5B8F3D6B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 y="795"/>
            <a:ext cx="20102688" cy="11307763"/>
          </a:xfrm>
          <a:prstGeom prst="rect">
            <a:avLst/>
          </a:prstGeom>
        </p:spPr>
      </p:pic>
    </p:spTree>
    <p:extLst>
      <p:ext uri="{BB962C8B-B14F-4D97-AF65-F5344CB8AC3E}">
        <p14:creationId xmlns:p14="http://schemas.microsoft.com/office/powerpoint/2010/main" val="637107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B4F162D-AE28-4BDB-8D3B-07864FFB72E2}"/>
              </a:ext>
            </a:extLst>
          </p:cNvPr>
          <p:cNvSpPr txBox="1"/>
          <p:nvPr/>
        </p:nvSpPr>
        <p:spPr>
          <a:xfrm>
            <a:off x="3727894" y="1082996"/>
            <a:ext cx="10438668" cy="1076961"/>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br>
              <a:rPr kumimoji="0" lang="nl-NL" sz="3199" b="1" i="0" u="none" strike="noStrike" kern="1200" cap="none" spc="0" normalizeH="0" baseline="0" noProof="0">
                <a:ln>
                  <a:noFill/>
                </a:ln>
                <a:solidFill>
                  <a:prstClr val="black"/>
                </a:solidFill>
                <a:effectLst/>
                <a:uLnTx/>
                <a:uFillTx/>
                <a:latin typeface="Calibri"/>
                <a:ea typeface="+mn-ea"/>
                <a:cs typeface="+mn-cs"/>
              </a:rPr>
            </a:br>
            <a:endParaRPr kumimoji="0" lang="nl-NL" sz="3199" b="0" i="0" u="none" strike="noStrike" kern="1200" cap="none" spc="0" normalizeH="0" baseline="0" noProof="0">
              <a:ln>
                <a:noFill/>
              </a:ln>
              <a:solidFill>
                <a:prstClr val="black"/>
              </a:solidFill>
              <a:effectLst/>
              <a:uLnTx/>
              <a:uFillTx/>
              <a:latin typeface="Calibri"/>
              <a:ea typeface="+mn-ea"/>
              <a:cs typeface="+mn-cs"/>
            </a:endParaRPr>
          </a:p>
        </p:txBody>
      </p:sp>
      <p:pic>
        <p:nvPicPr>
          <p:cNvPr id="3" name="Afbeelding 2">
            <a:extLst>
              <a:ext uri="{FF2B5EF4-FFF2-40B4-BE49-F238E27FC236}">
                <a16:creationId xmlns:a16="http://schemas.microsoft.com/office/drawing/2014/main" id="{59E5FECC-A8CA-4AAE-A063-30E03AEAD8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 y="795"/>
            <a:ext cx="20102688" cy="11307763"/>
          </a:xfrm>
          <a:prstGeom prst="rect">
            <a:avLst/>
          </a:prstGeom>
        </p:spPr>
      </p:pic>
    </p:spTree>
    <p:extLst>
      <p:ext uri="{BB962C8B-B14F-4D97-AF65-F5344CB8AC3E}">
        <p14:creationId xmlns:p14="http://schemas.microsoft.com/office/powerpoint/2010/main" val="338376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15F5ED6-AB87-3BF7-25A5-78D326EBB29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427D4DD-85EE-0617-2A23-D8685B9F7C61}"/>
              </a:ext>
            </a:extLst>
          </p:cNvPr>
          <p:cNvSpPr>
            <a:spLocks noGrp="1"/>
          </p:cNvSpPr>
          <p:nvPr>
            <p:ph type="subTitle" idx="4"/>
          </p:nvPr>
        </p:nvSpPr>
        <p:spPr>
          <a:xfrm>
            <a:off x="2015809" y="515614"/>
            <a:ext cx="16072482" cy="838691"/>
          </a:xfrm>
          <a:prstGeom prst="rect">
            <a:avLst/>
          </a:prstGeom>
        </p:spPr>
        <p:txBody>
          <a:bodyPr/>
          <a:lstStyle/>
          <a:p>
            <a:r>
              <a:rPr lang="nl-NL" sz="5450" b="1">
                <a:solidFill>
                  <a:srgbClr val="004C3A"/>
                </a:solidFill>
                <a:latin typeface="Verdana" panose="020B0604030504040204" pitchFamily="34" charset="0"/>
                <a:ea typeface="Verdana" panose="020B0604030504040204" pitchFamily="34" charset="0"/>
              </a:rPr>
              <a:t>Hoe pak je stap 3 aan?</a:t>
            </a:r>
            <a:endParaRPr lang="nl-NL" sz="5450" b="1">
              <a:solidFill>
                <a:srgbClr val="004C3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a:extLst>
              <a:ext uri="{FF2B5EF4-FFF2-40B4-BE49-F238E27FC236}">
                <a16:creationId xmlns:a16="http://schemas.microsoft.com/office/drawing/2014/main" id="{16F11CE0-5945-E40C-C926-E93211847D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4540" y="10084847"/>
            <a:ext cx="3106903" cy="782803"/>
          </a:xfrm>
          <a:prstGeom prst="rect">
            <a:avLst/>
          </a:prstGeom>
        </p:spPr>
      </p:pic>
      <p:sp>
        <p:nvSpPr>
          <p:cNvPr id="9" name="Tekstvak 8">
            <a:extLst>
              <a:ext uri="{FF2B5EF4-FFF2-40B4-BE49-F238E27FC236}">
                <a16:creationId xmlns:a16="http://schemas.microsoft.com/office/drawing/2014/main" id="{652D8437-6186-94C1-C7D8-F95229C67F9E}"/>
              </a:ext>
            </a:extLst>
          </p:cNvPr>
          <p:cNvSpPr txBox="1"/>
          <p:nvPr/>
        </p:nvSpPr>
        <p:spPr>
          <a:xfrm>
            <a:off x="2015809" y="2155341"/>
            <a:ext cx="15685634" cy="3970318"/>
          </a:xfrm>
          <a:prstGeom prst="rect">
            <a:avLst/>
          </a:prstGeom>
          <a:noFill/>
        </p:spPr>
        <p:txBody>
          <a:bodyPr wrap="square">
            <a:spAutoFit/>
          </a:bodyPr>
          <a:lstStyle/>
          <a:p>
            <a:r>
              <a:rPr lang="nl-NL" sz="3600">
                <a:latin typeface="Verdana" panose="020B0604030504040204" pitchFamily="34" charset="0"/>
                <a:ea typeface="Verdana" panose="020B0604030504040204" pitchFamily="34" charset="0"/>
              </a:rPr>
              <a:t>Organiseren van verschillende interventies die aansluiten bij behoeften. Betrek leidinggevenden en communiceer goed. </a:t>
            </a:r>
          </a:p>
          <a:p>
            <a:endParaRPr lang="nl-NL" sz="3600">
              <a:latin typeface="Verdana" panose="020B0604030504040204" pitchFamily="34" charset="0"/>
              <a:ea typeface="Verdana" panose="020B0604030504040204" pitchFamily="34" charset="0"/>
            </a:endParaRPr>
          </a:p>
          <a:p>
            <a:endParaRPr lang="nl-NL" sz="3600">
              <a:latin typeface="Verdana" panose="020B0604030504040204" pitchFamily="34" charset="0"/>
              <a:ea typeface="Verdana" panose="020B0604030504040204" pitchFamily="34" charset="0"/>
            </a:endParaRPr>
          </a:p>
          <a:p>
            <a:r>
              <a:rPr lang="nl-NL" sz="3600" b="1">
                <a:solidFill>
                  <a:srgbClr val="13A438"/>
                </a:solidFill>
                <a:latin typeface="Verdana" panose="020B0604030504040204" pitchFamily="34" charset="0"/>
                <a:ea typeface="Verdana" panose="020B0604030504040204" pitchFamily="34" charset="0"/>
              </a:rPr>
              <a:t>Opdracht:</a:t>
            </a:r>
          </a:p>
          <a:p>
            <a:pPr marL="571500" indent="-571500">
              <a:buFont typeface="Verdana" panose="020B0604030504040204" pitchFamily="34" charset="0"/>
              <a:buChar char="-"/>
            </a:pPr>
            <a:r>
              <a:rPr lang="nl-NL" sz="3600">
                <a:latin typeface="Verdana" panose="020B0604030504040204" pitchFamily="34" charset="0"/>
                <a:ea typeface="Verdana" panose="020B0604030504040204" pitchFamily="34" charset="0"/>
              </a:rPr>
              <a:t>Loop voor je organisatie of voor een klant de interventiekaart na en omcirkel in de tabel welke interventies je kansrijk acht.</a:t>
            </a:r>
          </a:p>
        </p:txBody>
      </p:sp>
    </p:spTree>
    <p:extLst>
      <p:ext uri="{BB962C8B-B14F-4D97-AF65-F5344CB8AC3E}">
        <p14:creationId xmlns:p14="http://schemas.microsoft.com/office/powerpoint/2010/main" val="72330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6D2277B1-C6BA-447E-1280-5BAF833DFE32}"/>
              </a:ext>
            </a:extLst>
          </p:cNvPr>
          <p:cNvGrpSpPr/>
          <p:nvPr/>
        </p:nvGrpSpPr>
        <p:grpSpPr>
          <a:xfrm>
            <a:off x="240631" y="256674"/>
            <a:ext cx="20052631" cy="11052676"/>
            <a:chOff x="2169459" y="1075764"/>
            <a:chExt cx="13285694" cy="7623417"/>
          </a:xfrm>
        </p:grpSpPr>
        <p:pic>
          <p:nvPicPr>
            <p:cNvPr id="3" name="Afbeelding 2">
              <a:extLst>
                <a:ext uri="{FF2B5EF4-FFF2-40B4-BE49-F238E27FC236}">
                  <a16:creationId xmlns:a16="http://schemas.microsoft.com/office/drawing/2014/main" id="{1BC20CD0-434F-9903-517C-1E4EA3BEBB7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69459" y="1075764"/>
              <a:ext cx="13285694" cy="7041869"/>
            </a:xfrm>
            <a:prstGeom prst="rect">
              <a:avLst/>
            </a:prstGeom>
          </p:spPr>
        </p:pic>
        <p:pic>
          <p:nvPicPr>
            <p:cNvPr id="4" name="Afbeelding 3">
              <a:extLst>
                <a:ext uri="{FF2B5EF4-FFF2-40B4-BE49-F238E27FC236}">
                  <a16:creationId xmlns:a16="http://schemas.microsoft.com/office/drawing/2014/main" id="{FAE33EF7-F349-EB66-B817-478156888F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69459" y="8117633"/>
              <a:ext cx="13284335" cy="581548"/>
            </a:xfrm>
            <a:prstGeom prst="rect">
              <a:avLst/>
            </a:prstGeom>
          </p:spPr>
        </p:pic>
      </p:grpSp>
      <p:sp>
        <p:nvSpPr>
          <p:cNvPr id="5" name="Rechthoek 4">
            <a:extLst>
              <a:ext uri="{FF2B5EF4-FFF2-40B4-BE49-F238E27FC236}">
                <a16:creationId xmlns:a16="http://schemas.microsoft.com/office/drawing/2014/main" id="{98CF3FB8-5B11-EF12-D1D5-1EB5C3C6EBEF}"/>
              </a:ext>
            </a:extLst>
          </p:cNvPr>
          <p:cNvSpPr/>
          <p:nvPr/>
        </p:nvSpPr>
        <p:spPr>
          <a:xfrm>
            <a:off x="433137" y="256674"/>
            <a:ext cx="3753852" cy="78606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Tekstvak 5">
            <a:extLst>
              <a:ext uri="{FF2B5EF4-FFF2-40B4-BE49-F238E27FC236}">
                <a16:creationId xmlns:a16="http://schemas.microsoft.com/office/drawing/2014/main" id="{A05A2067-BDAF-1CF6-F413-87E57BBF48A9}"/>
              </a:ext>
            </a:extLst>
          </p:cNvPr>
          <p:cNvSpPr txBox="1"/>
          <p:nvPr/>
        </p:nvSpPr>
        <p:spPr>
          <a:xfrm>
            <a:off x="661737" y="457962"/>
            <a:ext cx="10050378" cy="584775"/>
          </a:xfrm>
          <a:prstGeom prst="rect">
            <a:avLst/>
          </a:prstGeom>
          <a:noFill/>
        </p:spPr>
        <p:txBody>
          <a:bodyPr wrap="square">
            <a:spAutoFit/>
          </a:bodyPr>
          <a:lstStyle/>
          <a:p>
            <a:r>
              <a:rPr lang="nl-NL" sz="3200" b="1">
                <a:solidFill>
                  <a:srgbClr val="13A438"/>
                </a:solidFill>
                <a:latin typeface="Verdana" panose="020B0604030504040204" pitchFamily="34" charset="0"/>
                <a:ea typeface="Verdana" panose="020B0604030504040204" pitchFamily="34" charset="0"/>
              </a:rPr>
              <a:t>Interventiekaart</a:t>
            </a:r>
          </a:p>
        </p:txBody>
      </p:sp>
    </p:spTree>
    <p:extLst>
      <p:ext uri="{BB962C8B-B14F-4D97-AF65-F5344CB8AC3E}">
        <p14:creationId xmlns:p14="http://schemas.microsoft.com/office/powerpoint/2010/main" val="303118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1558483" y="1117358"/>
            <a:ext cx="15675111" cy="629083"/>
          </a:xfrm>
        </p:spPr>
        <p:txBody>
          <a:bodyPr/>
          <a:lstStyle/>
          <a:p>
            <a:r>
              <a:rPr lang="en-US" dirty="0">
                <a:solidFill>
                  <a:schemeClr val="bg1"/>
                </a:solidFill>
              </a:rPr>
              <a:t>Wat is je plan </a:t>
            </a:r>
            <a:r>
              <a:rPr lang="en-US" dirty="0" err="1">
                <a:solidFill>
                  <a:schemeClr val="bg1"/>
                </a:solidFill>
              </a:rPr>
              <a:t>als</a:t>
            </a:r>
            <a:r>
              <a:rPr lang="en-US" dirty="0">
                <a:solidFill>
                  <a:schemeClr val="bg1"/>
                </a:solidFill>
              </a:rPr>
              <a:t> VIFA </a:t>
            </a:r>
            <a:r>
              <a:rPr lang="en-US" dirty="0" err="1">
                <a:solidFill>
                  <a:schemeClr val="bg1"/>
                </a:solidFill>
              </a:rPr>
              <a:t>komende</a:t>
            </a:r>
            <a:r>
              <a:rPr lang="en-US" dirty="0">
                <a:solidFill>
                  <a:schemeClr val="bg1"/>
                </a:solidFill>
              </a:rPr>
              <a:t> </a:t>
            </a:r>
            <a:r>
              <a:rPr lang="en-US" dirty="0" err="1">
                <a:solidFill>
                  <a:schemeClr val="bg1"/>
                </a:solidFill>
              </a:rPr>
              <a:t>maanden</a:t>
            </a:r>
            <a:r>
              <a:rPr lang="en-US" dirty="0">
                <a:solidFill>
                  <a:schemeClr val="bg1"/>
                </a:solidFill>
              </a:rPr>
              <a:t>?</a:t>
            </a:r>
          </a:p>
        </p:txBody>
      </p:sp>
      <p:sp>
        <p:nvSpPr>
          <p:cNvPr id="8" name="Text Placeholder 2">
            <a:extLst>
              <a:ext uri="{FF2B5EF4-FFF2-40B4-BE49-F238E27FC236}">
                <a16:creationId xmlns:a16="http://schemas.microsoft.com/office/drawing/2014/main" id="{5D763DD6-87DD-42AF-8DA8-BDD473FF88C3}"/>
              </a:ext>
            </a:extLst>
          </p:cNvPr>
          <p:cNvSpPr txBox="1">
            <a:spLocks/>
          </p:cNvSpPr>
          <p:nvPr/>
        </p:nvSpPr>
        <p:spPr>
          <a:xfrm>
            <a:off x="1558483" y="2600619"/>
            <a:ext cx="13370368" cy="656590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10"/>
            <a:r>
              <a:rPr lang="en-US" sz="3000" kern="0" dirty="0">
                <a:solidFill>
                  <a:prstClr val="white"/>
                </a:solidFill>
                <a:latin typeface="Verdana" panose="020B0604030504040204" pitchFamily="34" charset="0"/>
                <a:ea typeface="Verdana" panose="020B0604030504040204" pitchFamily="34" charset="0"/>
                <a:cs typeface="Verdana" panose="020B0604030504040204" pitchFamily="34" charset="0"/>
              </a:rPr>
              <a:t>Welke tool ga </a:t>
            </a:r>
            <a:r>
              <a:rPr lang="en-US" sz="3000" kern="0" dirty="0" err="1">
                <a:solidFill>
                  <a:prstClr val="white"/>
                </a:solidFill>
                <a:latin typeface="Verdana" panose="020B0604030504040204" pitchFamily="34" charset="0"/>
                <a:ea typeface="Verdana" panose="020B0604030504040204" pitchFamily="34" charset="0"/>
                <a:cs typeface="Verdana" panose="020B0604030504040204" pitchFamily="34" charset="0"/>
              </a:rPr>
              <a:t>jij</a:t>
            </a:r>
            <a:r>
              <a:rPr lang="en-US" sz="3000" kern="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3000" kern="0" dirty="0" err="1">
                <a:solidFill>
                  <a:prstClr val="white"/>
                </a:solidFill>
                <a:latin typeface="Verdana" panose="020B0604030504040204" pitchFamily="34" charset="0"/>
                <a:ea typeface="Verdana" panose="020B0604030504040204" pitchFamily="34" charset="0"/>
                <a:cs typeface="Verdana" panose="020B0604030504040204" pitchFamily="34" charset="0"/>
              </a:rPr>
              <a:t>uitproberen</a:t>
            </a:r>
            <a:r>
              <a:rPr lang="en-US" sz="3000" kern="0" dirty="0">
                <a:solidFill>
                  <a:prstClr val="white"/>
                </a:solidFill>
                <a:latin typeface="Verdana" panose="020B0604030504040204" pitchFamily="34" charset="0"/>
                <a:ea typeface="Verdana" panose="020B0604030504040204" pitchFamily="34" charset="0"/>
                <a:cs typeface="Verdana" panose="020B0604030504040204" pitchFamily="34" charset="0"/>
              </a:rPr>
              <a:t>?</a:t>
            </a:r>
          </a:p>
          <a:p>
            <a:pPr defTabSz="685810"/>
            <a:endParaRPr lang="en-US" sz="3000"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altLang="nl-NL" dirty="0">
                <a:solidFill>
                  <a:prstClr val="white"/>
                </a:solidFill>
                <a:latin typeface="Verdana" panose="020B0604030504040204" pitchFamily="34" charset="0"/>
                <a:ea typeface="Verdana" panose="020B0604030504040204" pitchFamily="34" charset="0"/>
              </a:rPr>
              <a:t>Hoe vitaal ben je, een test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altLang="nl-NL"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Peil de behoefte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altLang="nl-NL" dirty="0">
                <a:solidFill>
                  <a:prstClr val="white"/>
                </a:solidFill>
                <a:latin typeface="Verdana" panose="020B0604030504040204" pitchFamily="34" charset="0"/>
                <a:ea typeface="Verdana" panose="020B0604030504040204" pitchFamily="34" charset="0"/>
              </a:rPr>
              <a:t>Maak een interventiekaart op basis van de behoefte</a:t>
            </a:r>
            <a:endParaRPr kumimoji="0" lang="nl-NL" altLang="nl-NL"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457200" indent="-457200">
              <a:lnSpc>
                <a:spcPct val="150000"/>
              </a:lnSpc>
              <a:buFont typeface="Arial" panose="020B0604020202020204" pitchFamily="34" charset="0"/>
              <a:buChar char="•"/>
              <a:defRPr/>
            </a:pPr>
            <a:r>
              <a:rPr kumimoji="0" lang="nl-NL" altLang="nl-NL"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BRAVO test en BRAVO kompas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altLang="nl-NL"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Wat is vitaliteit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altLang="nl-NL" dirty="0">
                <a:solidFill>
                  <a:prstClr val="white"/>
                </a:solidFill>
                <a:latin typeface="Verdana" panose="020B0604030504040204" pitchFamily="34" charset="0"/>
                <a:ea typeface="Verdana" panose="020B0604030504040204" pitchFamily="34" charset="0"/>
              </a:rPr>
              <a:t>Vijf stappen aanpak bespreken in je organisatie</a:t>
            </a:r>
            <a:endParaRPr kumimoji="0" lang="nl-NL" altLang="nl-NL"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a:lnSpc>
                <a:spcPct val="150000"/>
              </a:lnSpc>
              <a:spcAft>
                <a:spcPts val="800"/>
              </a:spcAft>
              <a:defRPr/>
            </a:pPr>
            <a:r>
              <a:rPr lang="nl-NL" altLang="nl-NL" sz="3200" dirty="0">
                <a:solidFill>
                  <a:prstClr val="white"/>
                </a:solidFill>
                <a:latin typeface="Verdana" panose="020B0604030504040204" pitchFamily="34" charset="0"/>
                <a:ea typeface="Verdana" panose="020B0604030504040204" pitchFamily="34" charset="0"/>
              </a:rPr>
              <a:t>Evaluatie</a:t>
            </a:r>
            <a:endParaRPr lang="en-US" sz="30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685810"/>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Wil je al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interventiekaart</a:t>
            </a:r>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maken</a:t>
            </a:r>
            <a:endPar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685810"/>
            <a:endPar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685810"/>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Maak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 concept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programma</a:t>
            </a:r>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 voor je 1e training</a:t>
            </a:r>
          </a:p>
          <a:p>
            <a:pPr defTabSz="685810"/>
            <a:endPar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685810"/>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Voor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meer</a:t>
            </a:r>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informatie</a:t>
            </a:r>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 of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hulp</a:t>
            </a:r>
            <a:r>
              <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en-US" sz="30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pieter.iedema@</a:t>
            </a:r>
            <a:r>
              <a:rPr lang="en-US" sz="3000" kern="0" err="1">
                <a:solidFill>
                  <a:schemeClr val="bg1"/>
                </a:solidFill>
                <a:latin typeface="Verdana" panose="020B0604030504040204" pitchFamily="34" charset="0"/>
                <a:ea typeface="Verdana" panose="020B0604030504040204" pitchFamily="34" charset="0"/>
                <a:cs typeface="Verdana" panose="020B0604030504040204" pitchFamily="34" charset="0"/>
              </a:rPr>
              <a:t>bewegenwerkt</a:t>
            </a:r>
            <a:r>
              <a:rPr lang="en-US" sz="3000" kern="0">
                <a:solidFill>
                  <a:schemeClr val="bg1"/>
                </a:solidFill>
                <a:latin typeface="Verdana" panose="020B0604030504040204" pitchFamily="34" charset="0"/>
                <a:ea typeface="Verdana" panose="020B0604030504040204" pitchFamily="34" charset="0"/>
                <a:cs typeface="Verdana" panose="020B0604030504040204" pitchFamily="34" charset="0"/>
              </a:rPr>
              <a:t>.nl </a:t>
            </a:r>
            <a:endParaRPr lang="en-US" sz="3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2">
            <a:extLst>
              <a:ext uri="{FF2B5EF4-FFF2-40B4-BE49-F238E27FC236}">
                <a16:creationId xmlns:a16="http://schemas.microsoft.com/office/drawing/2014/main" id="{167464D9-B45A-594A-9484-4D79ED9C6828}"/>
              </a:ext>
            </a:extLst>
          </p:cNvPr>
          <p:cNvSpPr txBox="1">
            <a:spLocks/>
          </p:cNvSpPr>
          <p:nvPr/>
        </p:nvSpPr>
        <p:spPr>
          <a:xfrm>
            <a:off x="9264883" y="5312931"/>
            <a:ext cx="2677511" cy="46166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10"/>
            <a:r>
              <a:rPr lang="en-US" sz="3000" kern="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Text Placeholder 2">
            <a:extLst>
              <a:ext uri="{FF2B5EF4-FFF2-40B4-BE49-F238E27FC236}">
                <a16:creationId xmlns:a16="http://schemas.microsoft.com/office/drawing/2014/main" id="{E9E6E42E-C4B3-7842-B97C-270A5F93DB6A}"/>
              </a:ext>
            </a:extLst>
          </p:cNvPr>
          <p:cNvSpPr txBox="1">
            <a:spLocks/>
          </p:cNvSpPr>
          <p:nvPr/>
        </p:nvSpPr>
        <p:spPr>
          <a:xfrm>
            <a:off x="9447519" y="7340269"/>
            <a:ext cx="2925251" cy="46166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10"/>
            <a:r>
              <a:rPr lang="en-US" sz="3000" kern="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pic>
        <p:nvPicPr>
          <p:cNvPr id="2" name="Afbeelding 1">
            <a:extLst>
              <a:ext uri="{FF2B5EF4-FFF2-40B4-BE49-F238E27FC236}">
                <a16:creationId xmlns:a16="http://schemas.microsoft.com/office/drawing/2014/main" id="{3EB19332-A2D8-407B-1094-F80C743A0D06}"/>
              </a:ext>
            </a:extLst>
          </p:cNvPr>
          <p:cNvPicPr>
            <a:picLocks noChangeAspect="1"/>
          </p:cNvPicPr>
          <p:nvPr/>
        </p:nvPicPr>
        <p:blipFill>
          <a:blip r:embed="rId4"/>
          <a:stretch>
            <a:fillRect/>
          </a:stretch>
        </p:blipFill>
        <p:spPr>
          <a:xfrm>
            <a:off x="12981010" y="9830291"/>
            <a:ext cx="3895682" cy="981541"/>
          </a:xfrm>
          <a:prstGeom prst="rect">
            <a:avLst/>
          </a:prstGeom>
        </p:spPr>
      </p:pic>
    </p:spTree>
    <p:extLst>
      <p:ext uri="{BB962C8B-B14F-4D97-AF65-F5344CB8AC3E}">
        <p14:creationId xmlns:p14="http://schemas.microsoft.com/office/powerpoint/2010/main" val="7629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CF2BA3-30A4-87BC-9883-7F5897C0297A}"/>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B2352F18-EC07-F26D-D85D-7203BA9E7E01}"/>
              </a:ext>
            </a:extLst>
          </p:cNvPr>
          <p:cNvSpPr txBox="1">
            <a:spLocks noGrp="1"/>
          </p:cNvSpPr>
          <p:nvPr>
            <p:ph type="title"/>
          </p:nvPr>
        </p:nvSpPr>
        <p:spPr>
          <a:xfrm>
            <a:off x="12737432" y="1818003"/>
            <a:ext cx="4989094" cy="1373389"/>
          </a:xfrm>
          <a:prstGeom prst="rect">
            <a:avLst/>
          </a:prstGeom>
        </p:spPr>
        <p:txBody>
          <a:bodyPr vert="horz" wrap="square" lIns="0" tIns="9525" rIns="0" bIns="0" rtlCol="0">
            <a:spAutoFit/>
          </a:bodyPr>
          <a:lstStyle/>
          <a:p>
            <a:pPr marL="9525" marR="3809">
              <a:lnSpc>
                <a:spcPct val="113500"/>
              </a:lnSpc>
              <a:spcBef>
                <a:spcPts val="74"/>
              </a:spcBef>
            </a:pPr>
            <a:r>
              <a:rPr lang="nl-NL" spc="-8" dirty="0">
                <a:solidFill>
                  <a:srgbClr val="000000"/>
                </a:solidFill>
              </a:rPr>
              <a:t>Stap 4 Evalueren en borgen</a:t>
            </a:r>
            <a:endParaRPr spc="-8" dirty="0">
              <a:solidFill>
                <a:srgbClr val="000000"/>
              </a:solidFill>
            </a:endParaRPr>
          </a:p>
        </p:txBody>
      </p:sp>
      <p:pic>
        <p:nvPicPr>
          <p:cNvPr id="2" name="Afbeelding 1">
            <a:extLst>
              <a:ext uri="{FF2B5EF4-FFF2-40B4-BE49-F238E27FC236}">
                <a16:creationId xmlns:a16="http://schemas.microsoft.com/office/drawing/2014/main" id="{93B2CBE7-C518-627E-2006-E634FDE48E84}"/>
              </a:ext>
            </a:extLst>
          </p:cNvPr>
          <p:cNvPicPr>
            <a:picLocks noChangeAspect="1"/>
          </p:cNvPicPr>
          <p:nvPr/>
        </p:nvPicPr>
        <p:blipFill>
          <a:blip r:embed="rId4"/>
          <a:stretch>
            <a:fillRect/>
          </a:stretch>
        </p:blipFill>
        <p:spPr>
          <a:xfrm>
            <a:off x="14503788" y="9958955"/>
            <a:ext cx="3109229" cy="786452"/>
          </a:xfrm>
          <a:prstGeom prst="rect">
            <a:avLst/>
          </a:prstGeom>
        </p:spPr>
      </p:pic>
    </p:spTree>
    <p:extLst>
      <p:ext uri="{BB962C8B-B14F-4D97-AF65-F5344CB8AC3E}">
        <p14:creationId xmlns:p14="http://schemas.microsoft.com/office/powerpoint/2010/main" val="319681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9A5967-1383-BD7E-E3CF-885D0D886D5C}"/>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C41A31B0-C450-EB20-73DF-4EC5D047F4F3}"/>
              </a:ext>
            </a:extLst>
          </p:cNvPr>
          <p:cNvSpPr txBox="1">
            <a:spLocks/>
          </p:cNvSpPr>
          <p:nvPr/>
        </p:nvSpPr>
        <p:spPr>
          <a:xfrm>
            <a:off x="1398747" y="513658"/>
            <a:ext cx="13571220" cy="1677382"/>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50" b="1" i="0" u="none" strike="noStrike" kern="0" cap="none" spc="0" normalizeH="0" baseline="0" noProof="0">
                <a:ln>
                  <a:noFill/>
                </a:ln>
                <a:solidFill>
                  <a:srgbClr val="004C3A"/>
                </a:solidFill>
                <a:effectLst/>
                <a:uLnTx/>
                <a:uFillTx/>
                <a:latin typeface="Verdana"/>
                <a:ea typeface="+mj-ea"/>
              </a:rPr>
              <a:t>Evaluatie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5450" b="1" i="0" u="none" strike="noStrike" kern="0" cap="none" spc="0" normalizeH="0" baseline="0" noProof="0">
              <a:ln>
                <a:noFill/>
              </a:ln>
              <a:solidFill>
                <a:srgbClr val="004C3A"/>
              </a:solidFill>
              <a:effectLst/>
              <a:uLnTx/>
              <a:uFillTx/>
              <a:latin typeface="Verdana"/>
              <a:ea typeface="+mj-ea"/>
            </a:endParaRPr>
          </a:p>
        </p:txBody>
      </p:sp>
      <p:sp>
        <p:nvSpPr>
          <p:cNvPr id="5" name="Tekstvak 4">
            <a:extLst>
              <a:ext uri="{FF2B5EF4-FFF2-40B4-BE49-F238E27FC236}">
                <a16:creationId xmlns:a16="http://schemas.microsoft.com/office/drawing/2014/main" id="{664A2A4A-5293-D90B-8E2E-28FB801E811C}"/>
              </a:ext>
            </a:extLst>
          </p:cNvPr>
          <p:cNvSpPr txBox="1"/>
          <p:nvPr/>
        </p:nvSpPr>
        <p:spPr>
          <a:xfrm>
            <a:off x="1398747" y="1592024"/>
            <a:ext cx="17647920" cy="812530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Welk nieuw inzicht heb je opgedaan?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Waar ga je vooral mee verder?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Waar zou je meer van willen?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endParaRPr kumimoji="0" lang="nl-NL"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76164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093E80-2EC5-E59B-45A0-31A318ECFB0C}"/>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22F8C0F-B646-9B5D-EF71-889771015C96}"/>
              </a:ext>
            </a:extLst>
          </p:cNvPr>
          <p:cNvSpPr>
            <a:spLocks noGrp="1"/>
          </p:cNvSpPr>
          <p:nvPr>
            <p:ph type="subTitle" idx="4"/>
          </p:nvPr>
        </p:nvSpPr>
        <p:spPr>
          <a:xfrm>
            <a:off x="749808" y="1384216"/>
            <a:ext cx="18372381" cy="4431983"/>
          </a:xfrm>
          <a:prstGeom prst="rect">
            <a:avLst/>
          </a:prstGeom>
        </p:spPr>
        <p:txBody>
          <a:bodyPr/>
          <a:lstStyle/>
          <a:p>
            <a:pPr marL="457200" indent="-457200" algn="l">
              <a:buFontTx/>
              <a:buChar char="-"/>
            </a:pPr>
            <a:endParaRPr lang="nl-NL" sz="3200" b="0" i="0" u="none" strike="noStrike" baseline="0" dirty="0">
              <a:latin typeface="Verdana" panose="020B0604030504040204" pitchFamily="34" charset="0"/>
              <a:ea typeface="Verdana" panose="020B0604030504040204" pitchFamily="34" charset="0"/>
            </a:endParaRPr>
          </a:p>
          <a:p>
            <a:pPr marL="457200" indent="-457200" algn="l">
              <a:buFontTx/>
              <a:buChar char="-"/>
            </a:pPr>
            <a:r>
              <a:rPr lang="nl-NL" sz="3200" b="0" i="0" u="none" strike="noStrike" baseline="0" dirty="0">
                <a:latin typeface="Verdana" panose="020B0604030504040204" pitchFamily="34" charset="0"/>
                <a:ea typeface="Verdana" panose="020B0604030504040204" pitchFamily="34" charset="0"/>
              </a:rPr>
              <a:t>Jij als </a:t>
            </a:r>
            <a:r>
              <a:rPr lang="nl-NL" sz="3200" dirty="0">
                <a:latin typeface="Verdana" panose="020B0604030504040204" pitchFamily="34" charset="0"/>
                <a:ea typeface="Verdana" panose="020B0604030504040204" pitchFamily="34" charset="0"/>
              </a:rPr>
              <a:t>VIFA</a:t>
            </a:r>
            <a:r>
              <a:rPr lang="nl-NL" sz="3200" b="0" i="0" u="none" strike="noStrike" baseline="0" dirty="0">
                <a:latin typeface="Verdana" panose="020B0604030504040204" pitchFamily="34" charset="0"/>
                <a:ea typeface="Verdana" panose="020B0604030504040204" pitchFamily="34" charset="0"/>
              </a:rPr>
              <a:t>: </a:t>
            </a:r>
          </a:p>
          <a:p>
            <a:pPr marL="457200" indent="-457200" algn="l">
              <a:buFontTx/>
              <a:buChar char="-"/>
            </a:pPr>
            <a:endParaRPr lang="nl-NL" sz="3200" b="0" i="0" u="none" strike="noStrike" baseline="0" dirty="0">
              <a:latin typeface="Verdana" panose="020B0604030504040204" pitchFamily="34" charset="0"/>
              <a:ea typeface="Verdana" panose="020B0604030504040204" pitchFamily="34" charset="0"/>
            </a:endParaRPr>
          </a:p>
          <a:p>
            <a:pPr marL="1028700" lvl="1" indent="-571500" algn="l">
              <a:buFont typeface="Wingdings" panose="05000000000000000000" pitchFamily="2" charset="2"/>
              <a:buChar char="Ø"/>
            </a:pPr>
            <a:r>
              <a:rPr lang="nl-NL" sz="3200" b="0" i="0" u="none" strike="noStrike" baseline="0" dirty="0">
                <a:latin typeface="Verdana" panose="020B0604030504040204" pitchFamily="34" charset="0"/>
                <a:ea typeface="Verdana" panose="020B0604030504040204" pitchFamily="34" charset="0"/>
              </a:rPr>
              <a:t>Leert verschillende werkvormen kennen</a:t>
            </a:r>
          </a:p>
          <a:p>
            <a:pPr marL="1028700" lvl="1" indent="-571500" algn="l">
              <a:buFont typeface="Wingdings" panose="05000000000000000000" pitchFamily="2" charset="2"/>
              <a:buChar char="Ø"/>
            </a:pPr>
            <a:endParaRPr lang="nl-NL" sz="3200" b="0" i="0" u="none" strike="noStrike" baseline="0" dirty="0">
              <a:latin typeface="Verdana" panose="020B0604030504040204" pitchFamily="34" charset="0"/>
              <a:ea typeface="Verdana" panose="020B0604030504040204" pitchFamily="34" charset="0"/>
            </a:endParaRPr>
          </a:p>
          <a:p>
            <a:pPr marL="1028700" lvl="1" indent="-571500" algn="l">
              <a:buFont typeface="Wingdings" panose="05000000000000000000" pitchFamily="2" charset="2"/>
              <a:buChar char="Ø"/>
            </a:pPr>
            <a:r>
              <a:rPr lang="nl-NL" sz="3200" b="0" i="0" u="none" strike="noStrike" baseline="0" dirty="0">
                <a:latin typeface="Verdana" panose="020B0604030504040204" pitchFamily="34" charset="0"/>
                <a:ea typeface="Verdana" panose="020B0604030504040204" pitchFamily="34" charset="0"/>
              </a:rPr>
              <a:t>Reflecteert op rol en  je eigen sterke kanten mogelijkheden. </a:t>
            </a:r>
          </a:p>
          <a:p>
            <a:pPr marL="1028700" lvl="1" indent="-571500" algn="l">
              <a:buFont typeface="Wingdings" panose="05000000000000000000" pitchFamily="2" charset="2"/>
              <a:buChar char="Ø"/>
            </a:pPr>
            <a:r>
              <a:rPr lang="nl-NL" sz="3200" b="0" i="0" u="none" strike="noStrike" baseline="0" dirty="0">
                <a:latin typeface="Verdana" panose="020B0604030504040204" pitchFamily="34" charset="0"/>
                <a:ea typeface="Verdana" panose="020B0604030504040204" pitchFamily="34" charset="0"/>
              </a:rPr>
              <a:t>Hebt kennis en inzichten over het begrip vitaliteit </a:t>
            </a:r>
          </a:p>
          <a:p>
            <a:pPr marL="1028700" lvl="1" indent="-571500" algn="l">
              <a:buFont typeface="Wingdings" panose="05000000000000000000" pitchFamily="2" charset="2"/>
              <a:buChar char="Ø"/>
            </a:pPr>
            <a:r>
              <a:rPr lang="nl-NL" sz="3200" b="0" i="0" u="none" strike="noStrike" baseline="0" dirty="0">
                <a:latin typeface="Verdana" panose="020B0604030504040204" pitchFamily="34" charset="0"/>
                <a:ea typeface="Verdana" panose="020B0604030504040204" pitchFamily="34" charset="0"/>
              </a:rPr>
              <a:t>Weet hoe je de 1e stappen kunt zetten en medewerkers en management meekrijgt  vergroten van vitaliteit.  </a:t>
            </a:r>
            <a:endParaRPr lang="nl-NL" sz="54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a:extLst>
              <a:ext uri="{FF2B5EF4-FFF2-40B4-BE49-F238E27FC236}">
                <a16:creationId xmlns:a16="http://schemas.microsoft.com/office/drawing/2014/main" id="{C205154E-8051-E255-4B2C-1EEF065A9489}"/>
              </a:ext>
            </a:extLst>
          </p:cNvPr>
          <p:cNvSpPr txBox="1">
            <a:spLocks/>
          </p:cNvSpPr>
          <p:nvPr/>
        </p:nvSpPr>
        <p:spPr>
          <a:xfrm>
            <a:off x="1455153" y="320675"/>
            <a:ext cx="13571220" cy="838691"/>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50" b="1" i="0" u="none" strike="noStrike" kern="0" cap="none" spc="0" normalizeH="0" baseline="0" noProof="0">
                <a:ln>
                  <a:noFill/>
                </a:ln>
                <a:solidFill>
                  <a:srgbClr val="004C3A"/>
                </a:solidFill>
                <a:effectLst/>
                <a:uLnTx/>
                <a:uFillTx/>
                <a:latin typeface="Verdana"/>
                <a:ea typeface="+mj-ea"/>
              </a:rPr>
              <a:t>Leerdoelen</a:t>
            </a:r>
          </a:p>
        </p:txBody>
      </p:sp>
    </p:spTree>
    <p:extLst>
      <p:ext uri="{BB962C8B-B14F-4D97-AF65-F5344CB8AC3E}">
        <p14:creationId xmlns:p14="http://schemas.microsoft.com/office/powerpoint/2010/main" val="367252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39096" y="968074"/>
            <a:ext cx="14932753" cy="968920"/>
          </a:xfrm>
          <a:prstGeom prst="rect">
            <a:avLst/>
          </a:prstGeom>
        </p:spPr>
        <p:txBody>
          <a:bodyPr vert="horz" wrap="square" lIns="0" tIns="12700" rIns="0" bIns="0" rtlCol="0">
            <a:spAutoFit/>
          </a:bodyPr>
          <a:lstStyle/>
          <a:p>
            <a:pPr marL="12700" marR="5080">
              <a:lnSpc>
                <a:spcPct val="113500"/>
              </a:lnSpc>
              <a:spcBef>
                <a:spcPts val="100"/>
              </a:spcBef>
            </a:pPr>
            <a:r>
              <a:rPr lang="nl-NL" spc="-10"/>
              <a:t>De </a:t>
            </a:r>
            <a:r>
              <a:rPr lang="nl-NL" spc="-10" err="1"/>
              <a:t>Vifa</a:t>
            </a:r>
            <a:r>
              <a:rPr lang="nl-NL" spc="-10"/>
              <a:t> rol?</a:t>
            </a:r>
            <a:endParaRPr spc="-10"/>
          </a:p>
        </p:txBody>
      </p:sp>
      <p:graphicFrame>
        <p:nvGraphicFramePr>
          <p:cNvPr id="4" name="Diagram 3"/>
          <p:cNvGraphicFramePr/>
          <p:nvPr>
            <p:extLst>
              <p:ext uri="{D42A27DB-BD31-4B8C-83A1-F6EECF244321}">
                <p14:modId xmlns:p14="http://schemas.microsoft.com/office/powerpoint/2010/main" val="1072703568"/>
              </p:ext>
            </p:extLst>
          </p:nvPr>
        </p:nvGraphicFramePr>
        <p:xfrm>
          <a:off x="3041650" y="396875"/>
          <a:ext cx="14325600" cy="99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165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22D0A8B-9FC0-E806-3F28-3B598B4B5D2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817F9D-3F59-E68D-3F1F-551410C85296}"/>
              </a:ext>
            </a:extLst>
          </p:cNvPr>
          <p:cNvSpPr>
            <a:spLocks noGrp="1"/>
          </p:cNvSpPr>
          <p:nvPr>
            <p:ph type="subTitle" idx="4"/>
          </p:nvPr>
        </p:nvSpPr>
        <p:spPr>
          <a:xfrm>
            <a:off x="1083042" y="2530475"/>
            <a:ext cx="18516600" cy="6248400"/>
          </a:xfrm>
          <a:prstGeom prst="rect">
            <a:avLst/>
          </a:prstGeom>
        </p:spPr>
        <p:txBody>
          <a:bodyPr>
            <a:normAutofit/>
          </a:bodyPr>
          <a:lstStyle/>
          <a:p>
            <a:pPr marL="571500" indent="-571500">
              <a:buFont typeface="Verdana" panose="020B0604030504040204" pitchFamily="34" charset="0"/>
              <a:buChar char="-"/>
              <a:defRPr/>
            </a:pPr>
            <a:r>
              <a:rPr lang="nl-NL" altLang="nl-NL" sz="3600">
                <a:latin typeface="Verdana" panose="020B0604030504040204" pitchFamily="34" charset="0"/>
                <a:ea typeface="Verdana" panose="020B0604030504040204" pitchFamily="34" charset="0"/>
                <a:cs typeface="Verdana" panose="020B0604030504040204" pitchFamily="34" charset="0"/>
              </a:rPr>
              <a:t>Wat gaat goed in je werk? Waar kreeg je de afgelopen tijd veel energie van?</a:t>
            </a:r>
          </a:p>
          <a:p>
            <a:pPr>
              <a:defRPr/>
            </a:pPr>
            <a:endParaRPr lang="nl-NL" altLang="nl-NL" sz="3600">
              <a:latin typeface="Verdana" panose="020B0604030504040204" pitchFamily="34" charset="0"/>
              <a:ea typeface="Verdana" panose="020B0604030504040204" pitchFamily="34" charset="0"/>
              <a:cs typeface="Verdana" panose="020B0604030504040204" pitchFamily="34" charset="0"/>
            </a:endParaRPr>
          </a:p>
          <a:p>
            <a:pPr marL="571500" indent="-571500">
              <a:buFont typeface="Verdana" panose="020B0604030504040204" pitchFamily="34" charset="0"/>
              <a:buChar char="-"/>
              <a:defRPr/>
            </a:pPr>
            <a:r>
              <a:rPr lang="nl-NL" altLang="nl-NL" sz="3600">
                <a:latin typeface="Verdana" panose="020B0604030504040204" pitchFamily="34" charset="0"/>
                <a:ea typeface="Verdana" panose="020B0604030504040204" pitchFamily="34" charset="0"/>
                <a:cs typeface="Verdana" panose="020B0604030504040204" pitchFamily="34" charset="0"/>
              </a:rPr>
              <a:t>Waar blijf jij vitaal door?</a:t>
            </a:r>
          </a:p>
          <a:p>
            <a:pPr marL="571500" indent="-571500">
              <a:buFont typeface="Verdana" panose="020B0604030504040204" pitchFamily="34" charset="0"/>
              <a:buChar char="-"/>
              <a:defRPr/>
            </a:pPr>
            <a:endParaRPr lang="nl-NL" altLang="nl-NL" sz="3600">
              <a:latin typeface="Verdana" panose="020B0604030504040204" pitchFamily="34" charset="0"/>
              <a:ea typeface="Verdana" panose="020B0604030504040204" pitchFamily="34" charset="0"/>
              <a:cs typeface="Verdana" panose="020B0604030504040204" pitchFamily="34" charset="0"/>
            </a:endParaRPr>
          </a:p>
          <a:p>
            <a:pPr marL="571500" indent="-571500">
              <a:buFont typeface="Verdana" panose="020B0604030504040204" pitchFamily="34" charset="0"/>
              <a:buChar char="-"/>
              <a:defRPr/>
            </a:pPr>
            <a:r>
              <a:rPr lang="nl-NL" altLang="nl-NL" sz="3600">
                <a:latin typeface="Verdana" panose="020B0604030504040204" pitchFamily="34" charset="0"/>
                <a:ea typeface="Verdana" panose="020B0604030504040204" pitchFamily="34" charset="0"/>
                <a:cs typeface="Verdana" panose="020B0604030504040204" pitchFamily="34" charset="0"/>
              </a:rPr>
              <a:t>Wat is vitaliteit voor je? </a:t>
            </a:r>
          </a:p>
          <a:p>
            <a:pPr>
              <a:defRPr/>
            </a:pPr>
            <a:endParaRPr lang="nl-NL" altLang="nl-NL" sz="3600">
              <a:latin typeface="Verdana" panose="020B0604030504040204" pitchFamily="34" charset="0"/>
              <a:ea typeface="Verdana" panose="020B0604030504040204" pitchFamily="34" charset="0"/>
              <a:cs typeface="Verdana" panose="020B0604030504040204" pitchFamily="34" charset="0"/>
            </a:endParaRPr>
          </a:p>
        </p:txBody>
      </p:sp>
      <p:sp>
        <p:nvSpPr>
          <p:cNvPr id="4" name="Titel 1">
            <a:extLst>
              <a:ext uri="{FF2B5EF4-FFF2-40B4-BE49-F238E27FC236}">
                <a16:creationId xmlns:a16="http://schemas.microsoft.com/office/drawing/2014/main" id="{072ACA08-98DC-E3C2-60AE-99500FD08958}"/>
              </a:ext>
            </a:extLst>
          </p:cNvPr>
          <p:cNvSpPr txBox="1">
            <a:spLocks/>
          </p:cNvSpPr>
          <p:nvPr/>
        </p:nvSpPr>
        <p:spPr>
          <a:xfrm>
            <a:off x="1083042" y="907960"/>
            <a:ext cx="15261857" cy="838691"/>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pPr lvl="0">
              <a:defRPr/>
            </a:pPr>
            <a:r>
              <a:rPr lang="nl-NL" kern="0" dirty="0"/>
              <a:t>Tool:  Inchecken bij een teamoverleg</a:t>
            </a:r>
          </a:p>
        </p:txBody>
      </p:sp>
      <p:pic>
        <p:nvPicPr>
          <p:cNvPr id="2" name="Afbeelding 1">
            <a:extLst>
              <a:ext uri="{FF2B5EF4-FFF2-40B4-BE49-F238E27FC236}">
                <a16:creationId xmlns:a16="http://schemas.microsoft.com/office/drawing/2014/main" id="{E54A4472-9C0F-DDD0-1528-31D1C378B1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4522" y="3919073"/>
            <a:ext cx="3300018" cy="4859802"/>
          </a:xfrm>
          <a:prstGeom prst="rect">
            <a:avLst/>
          </a:prstGeom>
        </p:spPr>
      </p:pic>
    </p:spTree>
    <p:extLst>
      <p:ext uri="{BB962C8B-B14F-4D97-AF65-F5344CB8AC3E}">
        <p14:creationId xmlns:p14="http://schemas.microsoft.com/office/powerpoint/2010/main" val="319262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8CD7B7-A526-0AAA-E30D-BF9F474B8658}"/>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F38569-EDF8-F6FD-2103-602AB6A4E6F0}"/>
              </a:ext>
            </a:extLst>
          </p:cNvPr>
          <p:cNvSpPr>
            <a:spLocks noGrp="1"/>
          </p:cNvSpPr>
          <p:nvPr>
            <p:ph type="subTitle" idx="4"/>
          </p:nvPr>
        </p:nvSpPr>
        <p:spPr>
          <a:xfrm>
            <a:off x="1311718" y="2162474"/>
            <a:ext cx="18792382" cy="6248400"/>
          </a:xfrm>
          <a:prstGeom prst="rect">
            <a:avLst/>
          </a:prstGeom>
        </p:spPr>
        <p:txBody>
          <a:bodyPr>
            <a:noAutofit/>
          </a:bodyPr>
          <a:lstStyle/>
          <a:p>
            <a:pPr marL="514350" indent="-514350">
              <a:buFont typeface="+mj-lt"/>
              <a:buAutoNum type="arabicPeriod"/>
              <a:defRPr/>
            </a:pPr>
            <a:r>
              <a:rPr lang="nl-NL" sz="3250" dirty="0">
                <a:latin typeface="Verdana" panose="020B0604030504040204" pitchFamily="34" charset="0"/>
                <a:ea typeface="Verdana" panose="020B0604030504040204" pitchFamily="34" charset="0"/>
                <a:cs typeface="Verdana" panose="020B0604030504040204" pitchFamily="34" charset="0"/>
              </a:rPr>
              <a:t>Op mijn werk bruis ik van energie</a:t>
            </a:r>
          </a:p>
          <a:p>
            <a:pPr marL="514350" indent="-514350">
              <a:buFont typeface="+mj-lt"/>
              <a:buAutoNum type="arabicPeriod"/>
              <a:defRPr/>
            </a:pPr>
            <a:r>
              <a:rPr lang="nl-NL" sz="3250" dirty="0">
                <a:latin typeface="Verdana" panose="020B0604030504040204" pitchFamily="34" charset="0"/>
                <a:ea typeface="Verdana" panose="020B0604030504040204" pitchFamily="34" charset="0"/>
                <a:cs typeface="Verdana" panose="020B0604030504040204" pitchFamily="34" charset="0"/>
              </a:rPr>
              <a:t>Op mijn werk voel ik me fit en sterk</a:t>
            </a:r>
          </a:p>
          <a:p>
            <a:pPr marL="514350" indent="-514350">
              <a:buFont typeface="+mj-lt"/>
              <a:buAutoNum type="arabicPeriod"/>
              <a:defRPr/>
            </a:pPr>
            <a:r>
              <a:rPr lang="nl-NL" sz="3250" dirty="0">
                <a:latin typeface="Verdana" panose="020B0604030504040204" pitchFamily="34" charset="0"/>
                <a:ea typeface="Verdana" panose="020B0604030504040204" pitchFamily="34" charset="0"/>
                <a:cs typeface="Verdana" panose="020B0604030504040204" pitchFamily="34" charset="0"/>
              </a:rPr>
              <a:t>Als ik ’s morgens opsta, heb ik zin om aan het werk te gaan</a:t>
            </a:r>
          </a:p>
          <a:p>
            <a:pPr marL="514350" indent="-514350">
              <a:buFont typeface="+mj-lt"/>
              <a:buAutoNum type="arabicPeriod"/>
              <a:defRPr/>
            </a:pPr>
            <a:r>
              <a:rPr lang="nl-NL" sz="3250" dirty="0">
                <a:latin typeface="Verdana" panose="020B0604030504040204" pitchFamily="34" charset="0"/>
                <a:ea typeface="Verdana" panose="020B0604030504040204" pitchFamily="34" charset="0"/>
                <a:cs typeface="Verdana" panose="020B0604030504040204" pitchFamily="34" charset="0"/>
              </a:rPr>
              <a:t>Als ik aan het werk ben, dan kan ik heel lang doorgaan </a:t>
            </a:r>
          </a:p>
          <a:p>
            <a:pPr marL="514350" indent="-514350">
              <a:buFont typeface="+mj-lt"/>
              <a:buAutoNum type="arabicPeriod"/>
              <a:defRPr/>
            </a:pPr>
            <a:r>
              <a:rPr lang="nl-NL" sz="3250" dirty="0">
                <a:latin typeface="Verdana" panose="020B0604030504040204" pitchFamily="34" charset="0"/>
                <a:ea typeface="Verdana" panose="020B0604030504040204" pitchFamily="34" charset="0"/>
                <a:cs typeface="Verdana" panose="020B0604030504040204" pitchFamily="34" charset="0"/>
              </a:rPr>
              <a:t>Op mijn werk beschik ik over een grote mentale veerkracht</a:t>
            </a:r>
          </a:p>
          <a:p>
            <a:pPr marL="514350" indent="-514350">
              <a:buFont typeface="+mj-lt"/>
              <a:buAutoNum type="arabicPeriod"/>
              <a:defRPr/>
            </a:pPr>
            <a:r>
              <a:rPr lang="nl-NL" sz="3250" dirty="0">
                <a:latin typeface="Verdana" panose="020B0604030504040204" pitchFamily="34" charset="0"/>
                <a:ea typeface="Verdana" panose="020B0604030504040204" pitchFamily="34" charset="0"/>
                <a:cs typeface="Verdana" panose="020B0604030504040204" pitchFamily="34" charset="0"/>
              </a:rPr>
              <a:t>Op mijn werk zet ik altijd door, ook als het tegenzit </a:t>
            </a:r>
          </a:p>
          <a:p>
            <a:pPr marL="457200" indent="-457200">
              <a:buFont typeface="Arial" panose="020B0604020202020204" pitchFamily="34" charset="0"/>
              <a:buChar char="•"/>
              <a:defRPr/>
            </a:pPr>
            <a:endParaRPr lang="nl-NL" sz="3250" dirty="0">
              <a:latin typeface="Verdana" panose="020B0604030504040204" pitchFamily="34" charset="0"/>
              <a:ea typeface="Verdana" panose="020B0604030504040204" pitchFamily="34" charset="0"/>
              <a:cs typeface="Verdana" panose="020B0604030504040204" pitchFamily="34" charset="0"/>
            </a:endParaRPr>
          </a:p>
          <a:p>
            <a:pPr>
              <a:defRPr/>
            </a:pPr>
            <a:r>
              <a:rPr lang="nl-NL" sz="3250" dirty="0">
                <a:latin typeface="Verdana" panose="020B0604030504040204" pitchFamily="34" charset="0"/>
                <a:ea typeface="Verdana" panose="020B0604030504040204" pitchFamily="34" charset="0"/>
                <a:cs typeface="Verdana" panose="020B0604030504040204" pitchFamily="34" charset="0"/>
              </a:rPr>
              <a:t>Nooit			0</a:t>
            </a:r>
          </a:p>
          <a:p>
            <a:pPr>
              <a:defRPr/>
            </a:pPr>
            <a:r>
              <a:rPr lang="nl-NL" sz="3250" dirty="0">
                <a:latin typeface="Verdana" panose="020B0604030504040204" pitchFamily="34" charset="0"/>
                <a:ea typeface="Verdana" panose="020B0604030504040204" pitchFamily="34" charset="0"/>
                <a:cs typeface="Verdana" panose="020B0604030504040204" pitchFamily="34" charset="0"/>
              </a:rPr>
              <a:t>Sporadisch		1 </a:t>
            </a:r>
          </a:p>
          <a:p>
            <a:pPr>
              <a:defRPr/>
            </a:pPr>
            <a:r>
              <a:rPr lang="nl-NL" sz="3250" dirty="0">
                <a:latin typeface="Verdana" panose="020B0604030504040204" pitchFamily="34" charset="0"/>
                <a:ea typeface="Verdana" panose="020B0604030504040204" pitchFamily="34" charset="0"/>
                <a:cs typeface="Verdana" panose="020B0604030504040204" pitchFamily="34" charset="0"/>
              </a:rPr>
              <a:t>Af en toe		2</a:t>
            </a:r>
          </a:p>
          <a:p>
            <a:pPr>
              <a:defRPr/>
            </a:pPr>
            <a:r>
              <a:rPr lang="nl-NL" sz="3250" dirty="0">
                <a:latin typeface="Verdana" panose="020B0604030504040204" pitchFamily="34" charset="0"/>
                <a:ea typeface="Verdana" panose="020B0604030504040204" pitchFamily="34" charset="0"/>
                <a:cs typeface="Verdana" panose="020B0604030504040204" pitchFamily="34" charset="0"/>
              </a:rPr>
              <a:t>Regelmatig		3    punten		</a:t>
            </a:r>
            <a:r>
              <a:rPr lang="nl-NL" sz="3250" b="1" dirty="0">
                <a:latin typeface="Verdana" panose="020B0604030504040204" pitchFamily="34" charset="0"/>
                <a:ea typeface="Verdana" panose="020B0604030504040204" pitchFamily="34" charset="0"/>
                <a:cs typeface="Verdana" panose="020B0604030504040204" pitchFamily="34" charset="0"/>
              </a:rPr>
              <a:t>Vitaliteitsscore</a:t>
            </a:r>
            <a:r>
              <a:rPr lang="nl-NL" sz="3250" dirty="0">
                <a:latin typeface="Verdana" panose="020B0604030504040204" pitchFamily="34" charset="0"/>
                <a:ea typeface="Verdana" panose="020B0604030504040204" pitchFamily="34" charset="0"/>
                <a:cs typeface="Verdana" panose="020B0604030504040204" pitchFamily="34" charset="0"/>
              </a:rPr>
              <a:t>:  Totaal gedeeld door 6 </a:t>
            </a:r>
          </a:p>
          <a:p>
            <a:pPr>
              <a:defRPr/>
            </a:pPr>
            <a:r>
              <a:rPr lang="nl-NL" sz="3250" dirty="0">
                <a:latin typeface="Verdana" panose="020B0604030504040204" pitchFamily="34" charset="0"/>
                <a:ea typeface="Verdana" panose="020B0604030504040204" pitchFamily="34" charset="0"/>
                <a:cs typeface="Verdana" panose="020B0604030504040204" pitchFamily="34" charset="0"/>
              </a:rPr>
              <a:t>Dikwijls			4</a:t>
            </a:r>
          </a:p>
          <a:p>
            <a:pPr>
              <a:defRPr/>
            </a:pPr>
            <a:r>
              <a:rPr lang="nl-NL" sz="3250" dirty="0">
                <a:latin typeface="Verdana" panose="020B0604030504040204" pitchFamily="34" charset="0"/>
                <a:ea typeface="Verdana" panose="020B0604030504040204" pitchFamily="34" charset="0"/>
                <a:cs typeface="Verdana" panose="020B0604030504040204" pitchFamily="34" charset="0"/>
              </a:rPr>
              <a:t>Zeer dikwijls		5 </a:t>
            </a:r>
          </a:p>
          <a:p>
            <a:pPr>
              <a:defRPr/>
            </a:pPr>
            <a:r>
              <a:rPr lang="nl-NL" sz="3250" dirty="0">
                <a:latin typeface="Verdana" panose="020B0604030504040204" pitchFamily="34" charset="0"/>
                <a:ea typeface="Verdana" panose="020B0604030504040204" pitchFamily="34" charset="0"/>
                <a:cs typeface="Verdana" panose="020B0604030504040204" pitchFamily="34" charset="0"/>
              </a:rPr>
              <a:t>Altijd 			6 </a:t>
            </a:r>
          </a:p>
          <a:p>
            <a:pPr>
              <a:defRPr/>
            </a:pPr>
            <a:endParaRPr lang="nl-NL" sz="3600" dirty="0">
              <a:latin typeface="Verdana" panose="020B0604030504040204" pitchFamily="34" charset="0"/>
              <a:ea typeface="Verdana" panose="020B0604030504040204" pitchFamily="34" charset="0"/>
              <a:cs typeface="Verdana" panose="020B0604030504040204" pitchFamily="34" charset="0"/>
            </a:endParaRPr>
          </a:p>
          <a:p>
            <a:pPr>
              <a:defRPr/>
            </a:pPr>
            <a:endParaRPr lang="nl-NL" sz="36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defRPr/>
            </a:pPr>
            <a:endParaRPr lang="nl-NL" sz="3600" dirty="0">
              <a:latin typeface="Verdana" panose="020B0604030504040204" pitchFamily="34" charset="0"/>
              <a:ea typeface="Verdana" panose="020B0604030504040204" pitchFamily="34" charset="0"/>
              <a:cs typeface="Verdana" panose="020B0604030504040204" pitchFamily="34" charset="0"/>
            </a:endParaRPr>
          </a:p>
          <a:p>
            <a:pPr marL="571500" indent="-571500">
              <a:buFont typeface="Arial" panose="020B0604020202020204" pitchFamily="34" charset="0"/>
              <a:buChar char="•"/>
              <a:defRPr/>
            </a:pPr>
            <a:endParaRPr lang="nl-NL" altLang="nl-NL" sz="3600" dirty="0">
              <a:latin typeface="Verdana" panose="020B0604030504040204" pitchFamily="34" charset="0"/>
              <a:ea typeface="Verdana" panose="020B0604030504040204" pitchFamily="34" charset="0"/>
              <a:cs typeface="Verdana" panose="020B0604030504040204" pitchFamily="34" charset="0"/>
            </a:endParaRPr>
          </a:p>
        </p:txBody>
      </p:sp>
      <p:sp>
        <p:nvSpPr>
          <p:cNvPr id="5" name="Titel 1">
            <a:extLst>
              <a:ext uri="{FF2B5EF4-FFF2-40B4-BE49-F238E27FC236}">
                <a16:creationId xmlns:a16="http://schemas.microsoft.com/office/drawing/2014/main" id="{ECA0E2B6-7010-4385-185B-62B441FDE5EF}"/>
              </a:ext>
            </a:extLst>
          </p:cNvPr>
          <p:cNvSpPr txBox="1">
            <a:spLocks/>
          </p:cNvSpPr>
          <p:nvPr/>
        </p:nvSpPr>
        <p:spPr>
          <a:xfrm>
            <a:off x="1083042" y="907960"/>
            <a:ext cx="16756723" cy="615553"/>
          </a:xfrm>
          <a:prstGeom prst="rect">
            <a:avLst/>
          </a:prstGeom>
        </p:spPr>
        <p:txBody>
          <a:bodyPr wrap="square" lIns="0" tIns="0" rIns="0" bIns="0">
            <a:spAutoFit/>
          </a:bodyPr>
          <a:lstStyle>
            <a:lvl1pPr>
              <a:defRPr sz="5450" b="1" i="0">
                <a:solidFill>
                  <a:srgbClr val="004C3A"/>
                </a:solidFill>
                <a:latin typeface="Verdana"/>
                <a:ea typeface="+mj-ea"/>
                <a:cs typeface="Verdana"/>
              </a:defRPr>
            </a:lvl1pPr>
          </a:lstStyle>
          <a:p>
            <a:pPr lvl="0">
              <a:defRPr/>
            </a:pPr>
            <a:r>
              <a:rPr lang="nl-NL" sz="4000" kern="0" dirty="0"/>
              <a:t>TOOL Hoe vitaal ben je? De bevlogenheidstest</a:t>
            </a:r>
          </a:p>
        </p:txBody>
      </p:sp>
    </p:spTree>
    <p:extLst>
      <p:ext uri="{BB962C8B-B14F-4D97-AF65-F5344CB8AC3E}">
        <p14:creationId xmlns:p14="http://schemas.microsoft.com/office/powerpoint/2010/main" val="33253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265" y="3308752"/>
            <a:ext cx="5804155" cy="2787045"/>
          </a:xfrm>
          <a:prstGeom prst="rect">
            <a:avLst/>
          </a:prstGeom>
        </p:spPr>
        <p:txBody>
          <a:bodyPr vert="horz" wrap="square" lIns="0" tIns="12700" rIns="0" bIns="0" rtlCol="0" anchor="t">
            <a:spAutoFit/>
          </a:bodyPr>
          <a:lstStyle/>
          <a:p>
            <a:pPr marL="12700" marR="5080">
              <a:lnSpc>
                <a:spcPct val="113500"/>
              </a:lnSpc>
              <a:spcBef>
                <a:spcPts val="100"/>
              </a:spcBef>
            </a:pPr>
            <a:r>
              <a:rPr lang="nl-NL" spc="-10" dirty="0">
                <a:solidFill>
                  <a:srgbClr val="000000"/>
                </a:solidFill>
                <a:ea typeface="Verdana"/>
              </a:rPr>
              <a:t>Tool :</a:t>
            </a:r>
            <a:br>
              <a:rPr lang="nl-NL" spc="-10" dirty="0">
                <a:solidFill>
                  <a:srgbClr val="000000"/>
                </a:solidFill>
                <a:ea typeface="Verdana"/>
              </a:rPr>
            </a:br>
            <a:r>
              <a:rPr lang="nl-NL" spc="-10" dirty="0">
                <a:solidFill>
                  <a:srgbClr val="000000"/>
                </a:solidFill>
                <a:ea typeface="Verdana"/>
              </a:rPr>
              <a:t>BRAVO-check</a:t>
            </a:r>
            <a:br>
              <a:rPr lang="nl-NL" spc="-10" dirty="0">
                <a:solidFill>
                  <a:srgbClr val="000000"/>
                </a:solidFill>
                <a:ea typeface="Verdana"/>
              </a:rPr>
            </a:br>
            <a:r>
              <a:rPr lang="nl-NL" spc="-10" dirty="0">
                <a:solidFill>
                  <a:srgbClr val="000000"/>
                </a:solidFill>
                <a:ea typeface="Verdana"/>
              </a:rPr>
              <a:t>in je team</a:t>
            </a:r>
          </a:p>
        </p:txBody>
      </p:sp>
    </p:spTree>
    <p:extLst>
      <p:ext uri="{BB962C8B-B14F-4D97-AF65-F5344CB8AC3E}">
        <p14:creationId xmlns:p14="http://schemas.microsoft.com/office/powerpoint/2010/main" val="279423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051050" y="2874820"/>
            <a:ext cx="3638173" cy="874855"/>
          </a:xfrm>
          <a:prstGeom prst="rect">
            <a:avLst/>
          </a:prstGeom>
        </p:spPr>
        <p:txBody>
          <a:bodyPr vert="horz" wrap="square" lIns="0" tIns="12700" rIns="0" bIns="0" rtlCol="0">
            <a:spAutoFit/>
          </a:bodyPr>
          <a:lstStyle/>
          <a:p>
            <a:pPr marL="12700" marR="5080">
              <a:lnSpc>
                <a:spcPct val="113500"/>
              </a:lnSpc>
              <a:spcBef>
                <a:spcPts val="100"/>
              </a:spcBef>
            </a:pPr>
            <a:r>
              <a:rPr lang="nl-NL" spc="-10">
                <a:solidFill>
                  <a:srgbClr val="FF0000"/>
                </a:solidFill>
              </a:rPr>
              <a:t>B</a:t>
            </a:r>
            <a:r>
              <a:rPr lang="nl-NL" spc="-10">
                <a:solidFill>
                  <a:srgbClr val="000000"/>
                </a:solidFill>
              </a:rPr>
              <a:t>eweeg</a:t>
            </a:r>
            <a:endParaRPr spc="-10">
              <a:solidFill>
                <a:srgbClr val="000000"/>
              </a:solidFill>
            </a:endParaRPr>
          </a:p>
        </p:txBody>
      </p:sp>
    </p:spTree>
    <p:extLst>
      <p:ext uri="{BB962C8B-B14F-4D97-AF65-F5344CB8AC3E}">
        <p14:creationId xmlns:p14="http://schemas.microsoft.com/office/powerpoint/2010/main" val="32431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279650" y="2835275"/>
            <a:ext cx="5105400" cy="874855"/>
          </a:xfrm>
          <a:prstGeom prst="rect">
            <a:avLst/>
          </a:prstGeom>
        </p:spPr>
        <p:txBody>
          <a:bodyPr vert="horz" wrap="square" lIns="0" tIns="12700" rIns="0" bIns="0" rtlCol="0">
            <a:spAutoFit/>
          </a:bodyPr>
          <a:lstStyle/>
          <a:p>
            <a:pPr marL="12700" marR="5080">
              <a:lnSpc>
                <a:spcPct val="113500"/>
              </a:lnSpc>
              <a:spcBef>
                <a:spcPts val="100"/>
              </a:spcBef>
            </a:pPr>
            <a:r>
              <a:rPr lang="nl-NL" spc="-10">
                <a:solidFill>
                  <a:srgbClr val="000000"/>
                </a:solidFill>
              </a:rPr>
              <a:t>Niet </a:t>
            </a:r>
            <a:r>
              <a:rPr lang="nl-NL" spc="-10">
                <a:solidFill>
                  <a:srgbClr val="13A438"/>
                </a:solidFill>
              </a:rPr>
              <a:t>R</a:t>
            </a:r>
            <a:r>
              <a:rPr lang="nl-NL" spc="-10">
                <a:solidFill>
                  <a:srgbClr val="000000"/>
                </a:solidFill>
              </a:rPr>
              <a:t>oken</a:t>
            </a:r>
            <a:endParaRPr spc="-10">
              <a:solidFill>
                <a:srgbClr val="000000"/>
              </a:solidFill>
            </a:endParaRPr>
          </a:p>
        </p:txBody>
      </p:sp>
    </p:spTree>
    <p:extLst>
      <p:ext uri="{BB962C8B-B14F-4D97-AF65-F5344CB8AC3E}">
        <p14:creationId xmlns:p14="http://schemas.microsoft.com/office/powerpoint/2010/main" val="375083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taliteit" id="{8C10A8F5-385A-4A22-881D-8A9DB2444A64}" vid="{59C50FA5-4A6B-4C83-9343-171D47A87398}"/>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 breed w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breed wit" id="{6373ABD5-3A6D-0D41-A08C-32B34CC9BF15}" vid="{F718C300-A999-144F-B417-189511F90EF8}"/>
    </a:ext>
  </a:extLst>
</a:theme>
</file>

<file path=ppt/theme/theme6.xml><?xml version="1.0" encoding="utf-8"?>
<a:theme xmlns:a="http://schemas.openxmlformats.org/drawingml/2006/main" name="2_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taliteit" id="{8C10A8F5-385A-4A22-881D-8A9DB2444A64}" vid="{59C50FA5-4A6B-4C83-9343-171D47A87398}"/>
    </a:ext>
  </a:extLst>
</a:theme>
</file>

<file path=ppt/theme/theme7.xml><?xml version="1.0" encoding="utf-8"?>
<a:theme xmlns:a="http://schemas.openxmlformats.org/drawingml/2006/main" name="4_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taliteit" id="{8C10A8F5-385A-4A22-881D-8A9DB2444A64}" vid="{59C50FA5-4A6B-4C83-9343-171D47A87398}"/>
    </a:ext>
  </a:ext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54373a8-4809-4f6c-ac56-cec6bcb540e9">
      <Terms xmlns="http://schemas.microsoft.com/office/infopath/2007/PartnerControls"/>
    </lcf76f155ced4ddcb4097134ff3c332f>
    <TaxCatchAll xmlns="fe4726ad-f05a-4946-952b-4a7933a817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9C0A3F3F32E644BCB96A4C0A31C993" ma:contentTypeVersion="16" ma:contentTypeDescription="Een nieuw document maken." ma:contentTypeScope="" ma:versionID="5f3a0c68f238e308316ab88892842cd9">
  <xsd:schema xmlns:xsd="http://www.w3.org/2001/XMLSchema" xmlns:xs="http://www.w3.org/2001/XMLSchema" xmlns:p="http://schemas.microsoft.com/office/2006/metadata/properties" xmlns:ns2="154373a8-4809-4f6c-ac56-cec6bcb540e9" xmlns:ns3="fe4726ad-f05a-4946-952b-4a7933a817b5" targetNamespace="http://schemas.microsoft.com/office/2006/metadata/properties" ma:root="true" ma:fieldsID="12408147ee053a841c9047c463a29b2d" ns2:_="" ns3:_="">
    <xsd:import namespace="154373a8-4809-4f6c-ac56-cec6bcb540e9"/>
    <xsd:import namespace="fe4726ad-f05a-4946-952b-4a7933a817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373a8-4809-4f6c-ac56-cec6bcb54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5683794b-d169-4e2e-8e2f-44f91d77e5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726ad-f05a-4946-952b-4a7933a817b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3d461c1-7605-4c7b-9bd4-a4c1b73cd913}" ma:internalName="TaxCatchAll" ma:showField="CatchAllData" ma:web="fe4726ad-f05a-4946-952b-4a7933a81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CC1FC-30B5-4304-8FD2-85EBE5BCEDA5}">
  <ds:schemaRefs>
    <ds:schemaRef ds:uri="189fd46f-438a-4d12-b2e1-b403fdbb9c66"/>
    <ds:schemaRef ds:uri="23e10aa7-81b3-4751-90f3-314bfc4318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54373a8-4809-4f6c-ac56-cec6bcb540e9"/>
    <ds:schemaRef ds:uri="fe4726ad-f05a-4946-952b-4a7933a817b5"/>
  </ds:schemaRefs>
</ds:datastoreItem>
</file>

<file path=customXml/itemProps2.xml><?xml version="1.0" encoding="utf-8"?>
<ds:datastoreItem xmlns:ds="http://schemas.openxmlformats.org/officeDocument/2006/customXml" ds:itemID="{B418C159-F556-4B3F-9A2B-96DAC388B02E}">
  <ds:schemaRefs>
    <ds:schemaRef ds:uri="http://schemas.microsoft.com/sharepoint/v3/contenttype/forms"/>
  </ds:schemaRefs>
</ds:datastoreItem>
</file>

<file path=customXml/itemProps3.xml><?xml version="1.0" encoding="utf-8"?>
<ds:datastoreItem xmlns:ds="http://schemas.openxmlformats.org/officeDocument/2006/customXml" ds:itemID="{08E9A933-2C5B-4142-826E-BC112E7A9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373a8-4809-4f6c-ac56-cec6bcb540e9"/>
    <ds:schemaRef ds:uri="fe4726ad-f05a-4946-952b-4a7933a81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1502</TotalTime>
  <Words>1468</Words>
  <Application>Microsoft Macintosh PowerPoint</Application>
  <PresentationFormat>Aangepast</PresentationFormat>
  <Paragraphs>188</Paragraphs>
  <Slides>27</Slides>
  <Notes>25</Notes>
  <HiddenSlides>0</HiddenSlides>
  <MMClips>0</MMClips>
  <ScaleCrop>false</ScaleCrop>
  <HeadingPairs>
    <vt:vector size="6" baseType="variant">
      <vt:variant>
        <vt:lpstr>Gebruikte lettertypen</vt:lpstr>
      </vt:variant>
      <vt:variant>
        <vt:i4>6</vt:i4>
      </vt:variant>
      <vt:variant>
        <vt:lpstr>Thema</vt:lpstr>
      </vt:variant>
      <vt:variant>
        <vt:i4>7</vt:i4>
      </vt:variant>
      <vt:variant>
        <vt:lpstr>Diatitels</vt:lpstr>
      </vt:variant>
      <vt:variant>
        <vt:i4>27</vt:i4>
      </vt:variant>
    </vt:vector>
  </HeadingPairs>
  <TitlesOfParts>
    <vt:vector size="40" baseType="lpstr">
      <vt:lpstr>Arial</vt:lpstr>
      <vt:lpstr>Avenir Next Condensed</vt:lpstr>
      <vt:lpstr>Calibri</vt:lpstr>
      <vt:lpstr>Trebuchet MS</vt:lpstr>
      <vt:lpstr>Verdana</vt:lpstr>
      <vt:lpstr>Wingdings</vt:lpstr>
      <vt:lpstr>Office Theme</vt:lpstr>
      <vt:lpstr>3_Office Theme</vt:lpstr>
      <vt:lpstr>1_Kantoorthema</vt:lpstr>
      <vt:lpstr>4_Office Theme</vt:lpstr>
      <vt:lpstr>2_A breed wit</vt:lpstr>
      <vt:lpstr>2_Kantoorthema</vt:lpstr>
      <vt:lpstr>4_Kantoorthema</vt:lpstr>
      <vt:lpstr>PowerPoint-presentatie</vt:lpstr>
      <vt:lpstr>PowerPoint-presentatie</vt:lpstr>
      <vt:lpstr>PowerPoint-presentatie</vt:lpstr>
      <vt:lpstr>De Vifa rol?</vt:lpstr>
      <vt:lpstr>PowerPoint-presentatie</vt:lpstr>
      <vt:lpstr>PowerPoint-presentatie</vt:lpstr>
      <vt:lpstr>Tool : BRAVO-check in je team</vt:lpstr>
      <vt:lpstr>Beweeg</vt:lpstr>
      <vt:lpstr>Niet Roken</vt:lpstr>
      <vt:lpstr>Wees matig met alcohol</vt:lpstr>
      <vt:lpstr>VoedingEet  gezond</vt:lpstr>
      <vt:lpstr>Ontspan &amp; slaap gezond</vt:lpstr>
      <vt:lpstr>Kijk om je heen Hoeveel mensen staan nog?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is je plan als VIFA komende maanden?</vt:lpstr>
      <vt:lpstr>Stap 4 Evalueren en borgen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Iedema</dc:creator>
  <cp:lastModifiedBy>Marieke Brandsma</cp:lastModifiedBy>
  <cp:revision>7</cp:revision>
  <dcterms:created xsi:type="dcterms:W3CDTF">2020-10-21T11:43:06Z</dcterms:created>
  <dcterms:modified xsi:type="dcterms:W3CDTF">2025-11-12T18:04:50Z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0x0101008D9C0A3F3F32E644BCB96A4C0A31C993</vt:lpwstr>
  </property>
  <property fmtid="{D5CDD505-2E9C-101B-9397-08002B2CF9AE}" pid="3" name="MediaServiceImageTags">
    <vt:lpwstr/>
  </property>
</Properties>
</file>